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1" r:id="rId5"/>
  </p:sldMasterIdLst>
  <p:notesMasterIdLst>
    <p:notesMasterId r:id="rId19"/>
  </p:notesMasterIdLst>
  <p:sldIdLst>
    <p:sldId id="263" r:id="rId6"/>
    <p:sldId id="258" r:id="rId7"/>
    <p:sldId id="268" r:id="rId8"/>
    <p:sldId id="274" r:id="rId9"/>
    <p:sldId id="271" r:id="rId10"/>
    <p:sldId id="275" r:id="rId11"/>
    <p:sldId id="277" r:id="rId12"/>
    <p:sldId id="265" r:id="rId13"/>
    <p:sldId id="270" r:id="rId14"/>
    <p:sldId id="266" r:id="rId15"/>
    <p:sldId id="276" r:id="rId16"/>
    <p:sldId id="269" r:id="rId17"/>
    <p:sldId id="26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Lato" panose="020F0502020204030203" pitchFamily="34" charset="0"/>
      <p:regular r:id="rId24"/>
      <p:bold r:id="rId25"/>
      <p:italic r:id="rId26"/>
      <p:boldItalic r:id="rId27"/>
    </p:embeddedFont>
    <p:embeddedFont>
      <p:font typeface="Lato Black" panose="020F0A02020204030203" pitchFamily="34" charset="0"/>
      <p:bold r:id="rId28"/>
      <p:italic r:id="rId29"/>
      <p:boldItalic r:id="rId30"/>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194"/>
    <a:srgbClr val="0A1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C0D339-9DD8-49AB-9041-F7A1997F0958}" v="1185" dt="2021-03-23T08:19:25.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Madsen" userId="2b676602-28d6-4cb0-9e35-2051bc5029b9" providerId="ADAL" clId="{2FC0D339-9DD8-49AB-9041-F7A1997F0958}"/>
    <pc:docChg chg="undo redo custSel addSld delSld modSld sldOrd">
      <pc:chgData name="Kristina Madsen" userId="2b676602-28d6-4cb0-9e35-2051bc5029b9" providerId="ADAL" clId="{2FC0D339-9DD8-49AB-9041-F7A1997F0958}" dt="2021-03-23T08:19:34.928" v="2883" actId="14100"/>
      <pc:docMkLst>
        <pc:docMk/>
      </pc:docMkLst>
      <pc:sldChg chg="addSp modSp del mod">
        <pc:chgData name="Kristina Madsen" userId="2b676602-28d6-4cb0-9e35-2051bc5029b9" providerId="ADAL" clId="{2FC0D339-9DD8-49AB-9041-F7A1997F0958}" dt="2021-03-12T11:44:19.879" v="2034" actId="47"/>
        <pc:sldMkLst>
          <pc:docMk/>
          <pc:sldMk cId="3956500474" sldId="257"/>
        </pc:sldMkLst>
        <pc:spChg chg="mod">
          <ac:chgData name="Kristina Madsen" userId="2b676602-28d6-4cb0-9e35-2051bc5029b9" providerId="ADAL" clId="{2FC0D339-9DD8-49AB-9041-F7A1997F0958}" dt="2021-03-11T10:54:46.481" v="813" actId="20577"/>
          <ac:spMkLst>
            <pc:docMk/>
            <pc:sldMk cId="3956500474" sldId="257"/>
            <ac:spMk id="4" creationId="{24BE87D0-1E7D-4CC8-B1A3-F1B6497AEAB1}"/>
          </ac:spMkLst>
        </pc:spChg>
        <pc:picChg chg="add mod">
          <ac:chgData name="Kristina Madsen" userId="2b676602-28d6-4cb0-9e35-2051bc5029b9" providerId="ADAL" clId="{2FC0D339-9DD8-49AB-9041-F7A1997F0958}" dt="2021-03-11T10:54:36.261" v="793" actId="14100"/>
          <ac:picMkLst>
            <pc:docMk/>
            <pc:sldMk cId="3956500474" sldId="257"/>
            <ac:picMk id="5" creationId="{6F17FD03-B00F-4059-89AC-B2FCE76FC57C}"/>
          </ac:picMkLst>
        </pc:picChg>
        <pc:picChg chg="mod">
          <ac:chgData name="Kristina Madsen" userId="2b676602-28d6-4cb0-9e35-2051bc5029b9" providerId="ADAL" clId="{2FC0D339-9DD8-49AB-9041-F7A1997F0958}" dt="2021-03-11T10:54:08.479" v="787" actId="1076"/>
          <ac:picMkLst>
            <pc:docMk/>
            <pc:sldMk cId="3956500474" sldId="257"/>
            <ac:picMk id="6" creationId="{0FF40EAA-AAB4-4FF3-8392-61BE36DC57BE}"/>
          </ac:picMkLst>
        </pc:picChg>
      </pc:sldChg>
      <pc:sldChg chg="addSp delSp modSp mod">
        <pc:chgData name="Kristina Madsen" userId="2b676602-28d6-4cb0-9e35-2051bc5029b9" providerId="ADAL" clId="{2FC0D339-9DD8-49AB-9041-F7A1997F0958}" dt="2021-03-19T10:30:44.038" v="2864" actId="1076"/>
        <pc:sldMkLst>
          <pc:docMk/>
          <pc:sldMk cId="3155842004" sldId="258"/>
        </pc:sldMkLst>
        <pc:spChg chg="mod">
          <ac:chgData name="Kristina Madsen" userId="2b676602-28d6-4cb0-9e35-2051bc5029b9" providerId="ADAL" clId="{2FC0D339-9DD8-49AB-9041-F7A1997F0958}" dt="2021-03-11T11:57:28.831" v="1281" actId="20577"/>
          <ac:spMkLst>
            <pc:docMk/>
            <pc:sldMk cId="3155842004" sldId="258"/>
            <ac:spMk id="2" creationId="{2F51D639-A108-4BA2-BF66-20568630B890}"/>
          </ac:spMkLst>
        </pc:spChg>
        <pc:spChg chg="del">
          <ac:chgData name="Kristina Madsen" userId="2b676602-28d6-4cb0-9e35-2051bc5029b9" providerId="ADAL" clId="{2FC0D339-9DD8-49AB-9041-F7A1997F0958}" dt="2021-03-11T11:57:38.027" v="1283" actId="478"/>
          <ac:spMkLst>
            <pc:docMk/>
            <pc:sldMk cId="3155842004" sldId="258"/>
            <ac:spMk id="3" creationId="{968428A9-EF84-4F1C-898F-445223653425}"/>
          </ac:spMkLst>
        </pc:spChg>
        <pc:spChg chg="add del mod">
          <ac:chgData name="Kristina Madsen" userId="2b676602-28d6-4cb0-9e35-2051bc5029b9" providerId="ADAL" clId="{2FC0D339-9DD8-49AB-9041-F7A1997F0958}" dt="2021-03-11T11:57:11.538" v="1259"/>
          <ac:spMkLst>
            <pc:docMk/>
            <pc:sldMk cId="3155842004" sldId="258"/>
            <ac:spMk id="14" creationId="{0C7A3E15-1AA8-456C-82BD-9CFCD3CB6302}"/>
          </ac:spMkLst>
        </pc:spChg>
        <pc:spChg chg="add del mod">
          <ac:chgData name="Kristina Madsen" userId="2b676602-28d6-4cb0-9e35-2051bc5029b9" providerId="ADAL" clId="{2FC0D339-9DD8-49AB-9041-F7A1997F0958}" dt="2021-03-11T11:57:11.538" v="1259"/>
          <ac:spMkLst>
            <pc:docMk/>
            <pc:sldMk cId="3155842004" sldId="258"/>
            <ac:spMk id="15" creationId="{16864EBA-6C96-4D4C-8A10-C46CA979BAAB}"/>
          </ac:spMkLst>
        </pc:spChg>
        <pc:spChg chg="add del mod">
          <ac:chgData name="Kristina Madsen" userId="2b676602-28d6-4cb0-9e35-2051bc5029b9" providerId="ADAL" clId="{2FC0D339-9DD8-49AB-9041-F7A1997F0958}" dt="2021-03-11T11:57:11.538" v="1259"/>
          <ac:spMkLst>
            <pc:docMk/>
            <pc:sldMk cId="3155842004" sldId="258"/>
            <ac:spMk id="16" creationId="{E4A952F1-EBE7-492E-89CD-DEAACBF9EC61}"/>
          </ac:spMkLst>
        </pc:spChg>
        <pc:spChg chg="add mod">
          <ac:chgData name="Kristina Madsen" userId="2b676602-28d6-4cb0-9e35-2051bc5029b9" providerId="ADAL" clId="{2FC0D339-9DD8-49AB-9041-F7A1997F0958}" dt="2021-03-12T10:05:49.841" v="1364" actId="113"/>
          <ac:spMkLst>
            <pc:docMk/>
            <pc:sldMk cId="3155842004" sldId="258"/>
            <ac:spMk id="18" creationId="{2FAB1A99-6F42-4F91-9CA6-2E61A4F857D9}"/>
          </ac:spMkLst>
        </pc:spChg>
        <pc:spChg chg="add del mod">
          <ac:chgData name="Kristina Madsen" userId="2b676602-28d6-4cb0-9e35-2051bc5029b9" providerId="ADAL" clId="{2FC0D339-9DD8-49AB-9041-F7A1997F0958}" dt="2021-03-11T11:57:40.422" v="1284" actId="478"/>
          <ac:spMkLst>
            <pc:docMk/>
            <pc:sldMk cId="3155842004" sldId="258"/>
            <ac:spMk id="19" creationId="{DC1C6499-6C8E-4295-A066-1F7C21AEC096}"/>
          </ac:spMkLst>
        </pc:spChg>
        <pc:spChg chg="add del mod">
          <ac:chgData name="Kristina Madsen" userId="2b676602-28d6-4cb0-9e35-2051bc5029b9" providerId="ADAL" clId="{2FC0D339-9DD8-49AB-9041-F7A1997F0958}" dt="2021-03-11T11:57:53.384" v="1287"/>
          <ac:spMkLst>
            <pc:docMk/>
            <pc:sldMk cId="3155842004" sldId="258"/>
            <ac:spMk id="20" creationId="{095E807E-3788-4C5B-BE76-5D0DCB034778}"/>
          </ac:spMkLst>
        </pc:spChg>
        <pc:spChg chg="add del mod">
          <ac:chgData name="Kristina Madsen" userId="2b676602-28d6-4cb0-9e35-2051bc5029b9" providerId="ADAL" clId="{2FC0D339-9DD8-49AB-9041-F7A1997F0958}" dt="2021-03-11T11:58:07.876" v="1289"/>
          <ac:spMkLst>
            <pc:docMk/>
            <pc:sldMk cId="3155842004" sldId="258"/>
            <ac:spMk id="21" creationId="{217B0EFC-2246-4C60-8103-D88EB7D27952}"/>
          </ac:spMkLst>
        </pc:spChg>
        <pc:spChg chg="add mod">
          <ac:chgData name="Kristina Madsen" userId="2b676602-28d6-4cb0-9e35-2051bc5029b9" providerId="ADAL" clId="{2FC0D339-9DD8-49AB-9041-F7A1997F0958}" dt="2021-03-19T10:30:28.781" v="2861" actId="20577"/>
          <ac:spMkLst>
            <pc:docMk/>
            <pc:sldMk cId="3155842004" sldId="258"/>
            <ac:spMk id="22" creationId="{5219C35C-52C8-4368-AF63-08B34776F484}"/>
          </ac:spMkLst>
        </pc:spChg>
        <pc:picChg chg="add mod">
          <ac:chgData name="Kristina Madsen" userId="2b676602-28d6-4cb0-9e35-2051bc5029b9" providerId="ADAL" clId="{2FC0D339-9DD8-49AB-9041-F7A1997F0958}" dt="2021-03-19T10:30:44.038" v="2864" actId="1076"/>
          <ac:picMkLst>
            <pc:docMk/>
            <pc:sldMk cId="3155842004" sldId="258"/>
            <ac:picMk id="5" creationId="{2D3C6625-BAAD-4C67-BB02-674FFD939132}"/>
          </ac:picMkLst>
        </pc:picChg>
        <pc:picChg chg="del mod">
          <ac:chgData name="Kristina Madsen" userId="2b676602-28d6-4cb0-9e35-2051bc5029b9" providerId="ADAL" clId="{2FC0D339-9DD8-49AB-9041-F7A1997F0958}" dt="2021-03-19T10:29:21.111" v="2846" actId="478"/>
          <ac:picMkLst>
            <pc:docMk/>
            <pc:sldMk cId="3155842004" sldId="258"/>
            <ac:picMk id="7" creationId="{795B59D3-DC75-4D8E-9C4A-313DB81BFA20}"/>
          </ac:picMkLst>
        </pc:picChg>
        <pc:picChg chg="del">
          <ac:chgData name="Kristina Madsen" userId="2b676602-28d6-4cb0-9e35-2051bc5029b9" providerId="ADAL" clId="{2FC0D339-9DD8-49AB-9041-F7A1997F0958}" dt="2021-03-11T11:57:18.802" v="1263" actId="478"/>
          <ac:picMkLst>
            <pc:docMk/>
            <pc:sldMk cId="3155842004" sldId="258"/>
            <ac:picMk id="8" creationId="{6488D0C3-5EB9-40B4-B2FC-C902D25ADEBA}"/>
          </ac:picMkLst>
        </pc:picChg>
        <pc:picChg chg="del mod">
          <ac:chgData name="Kristina Madsen" userId="2b676602-28d6-4cb0-9e35-2051bc5029b9" providerId="ADAL" clId="{2FC0D339-9DD8-49AB-9041-F7A1997F0958}" dt="2021-03-12T12:14:11.103" v="2262" actId="478"/>
          <ac:picMkLst>
            <pc:docMk/>
            <pc:sldMk cId="3155842004" sldId="258"/>
            <ac:picMk id="9" creationId="{44B843B3-4B23-429A-AD04-B2F4DAEA13C2}"/>
          </ac:picMkLst>
        </pc:picChg>
        <pc:picChg chg="add del mod">
          <ac:chgData name="Kristina Madsen" userId="2b676602-28d6-4cb0-9e35-2051bc5029b9" providerId="ADAL" clId="{2FC0D339-9DD8-49AB-9041-F7A1997F0958}" dt="2021-03-12T12:14:54.627" v="2265" actId="478"/>
          <ac:picMkLst>
            <pc:docMk/>
            <pc:sldMk cId="3155842004" sldId="258"/>
            <ac:picMk id="10" creationId="{7680284A-4B18-49AD-8801-248C0857D4C1}"/>
          </ac:picMkLst>
        </pc:picChg>
        <pc:picChg chg="del">
          <ac:chgData name="Kristina Madsen" userId="2b676602-28d6-4cb0-9e35-2051bc5029b9" providerId="ADAL" clId="{2FC0D339-9DD8-49AB-9041-F7A1997F0958}" dt="2021-03-11T11:54:52.338" v="1251" actId="478"/>
          <ac:picMkLst>
            <pc:docMk/>
            <pc:sldMk cId="3155842004" sldId="258"/>
            <ac:picMk id="10" creationId="{BC3E9942-5A97-4007-A118-1776EEB7BF42}"/>
          </ac:picMkLst>
        </pc:picChg>
        <pc:picChg chg="del mod">
          <ac:chgData name="Kristina Madsen" userId="2b676602-28d6-4cb0-9e35-2051bc5029b9" providerId="ADAL" clId="{2FC0D339-9DD8-49AB-9041-F7A1997F0958}" dt="2021-03-11T11:57:16.708" v="1262" actId="478"/>
          <ac:picMkLst>
            <pc:docMk/>
            <pc:sldMk cId="3155842004" sldId="258"/>
            <ac:picMk id="11" creationId="{A74706FE-B316-4491-B115-545510DC2CBC}"/>
          </ac:picMkLst>
        </pc:picChg>
        <pc:picChg chg="add del mod">
          <ac:chgData name="Kristina Madsen" userId="2b676602-28d6-4cb0-9e35-2051bc5029b9" providerId="ADAL" clId="{2FC0D339-9DD8-49AB-9041-F7A1997F0958}" dt="2021-03-12T12:14:54.627" v="2265" actId="478"/>
          <ac:picMkLst>
            <pc:docMk/>
            <pc:sldMk cId="3155842004" sldId="258"/>
            <ac:picMk id="11" creationId="{BDB1927E-9531-4FAB-8B1D-81E465771C42}"/>
          </ac:picMkLst>
        </pc:picChg>
        <pc:picChg chg="del">
          <ac:chgData name="Kristina Madsen" userId="2b676602-28d6-4cb0-9e35-2051bc5029b9" providerId="ADAL" clId="{2FC0D339-9DD8-49AB-9041-F7A1997F0958}" dt="2021-03-11T11:54:52.926" v="1252" actId="478"/>
          <ac:picMkLst>
            <pc:docMk/>
            <pc:sldMk cId="3155842004" sldId="258"/>
            <ac:picMk id="12" creationId="{0D340F34-A712-442F-9D1F-CDD4B18010DB}"/>
          </ac:picMkLst>
        </pc:picChg>
        <pc:picChg chg="add del mod">
          <ac:chgData name="Kristina Madsen" userId="2b676602-28d6-4cb0-9e35-2051bc5029b9" providerId="ADAL" clId="{2FC0D339-9DD8-49AB-9041-F7A1997F0958}" dt="2021-03-12T12:14:54.627" v="2265" actId="478"/>
          <ac:picMkLst>
            <pc:docMk/>
            <pc:sldMk cId="3155842004" sldId="258"/>
            <ac:picMk id="12" creationId="{D7ED2331-9AF6-483C-943A-F25EB6410B6F}"/>
          </ac:picMkLst>
        </pc:picChg>
        <pc:picChg chg="del">
          <ac:chgData name="Kristina Madsen" userId="2b676602-28d6-4cb0-9e35-2051bc5029b9" providerId="ADAL" clId="{2FC0D339-9DD8-49AB-9041-F7A1997F0958}" dt="2021-03-11T11:54:43.214" v="1250" actId="478"/>
          <ac:picMkLst>
            <pc:docMk/>
            <pc:sldMk cId="3155842004" sldId="258"/>
            <ac:picMk id="13" creationId="{F2E53FE3-E6F7-4D38-BB7C-2DB65C318EBD}"/>
          </ac:picMkLst>
        </pc:picChg>
        <pc:picChg chg="add del mod">
          <ac:chgData name="Kristina Madsen" userId="2b676602-28d6-4cb0-9e35-2051bc5029b9" providerId="ADAL" clId="{2FC0D339-9DD8-49AB-9041-F7A1997F0958}" dt="2021-03-11T11:57:11.538" v="1259"/>
          <ac:picMkLst>
            <pc:docMk/>
            <pc:sldMk cId="3155842004" sldId="258"/>
            <ac:picMk id="17" creationId="{F15D976F-6394-41EA-99B9-48C07F7C28C9}"/>
          </ac:picMkLst>
        </pc:picChg>
        <pc:picChg chg="add del mod">
          <ac:chgData name="Kristina Madsen" userId="2b676602-28d6-4cb0-9e35-2051bc5029b9" providerId="ADAL" clId="{2FC0D339-9DD8-49AB-9041-F7A1997F0958}" dt="2021-03-12T12:14:13.980" v="2263" actId="478"/>
          <ac:picMkLst>
            <pc:docMk/>
            <pc:sldMk cId="3155842004" sldId="258"/>
            <ac:picMk id="23" creationId="{CD75E5D2-0202-44EE-937A-963978F2ABD7}"/>
          </ac:picMkLst>
        </pc:picChg>
      </pc:sldChg>
      <pc:sldChg chg="delSp modSp del mod ord">
        <pc:chgData name="Kristina Madsen" userId="2b676602-28d6-4cb0-9e35-2051bc5029b9" providerId="ADAL" clId="{2FC0D339-9DD8-49AB-9041-F7A1997F0958}" dt="2021-03-11T10:47:21.921" v="703" actId="47"/>
        <pc:sldMkLst>
          <pc:docMk/>
          <pc:sldMk cId="1370302852" sldId="259"/>
        </pc:sldMkLst>
        <pc:spChg chg="mod">
          <ac:chgData name="Kristina Madsen" userId="2b676602-28d6-4cb0-9e35-2051bc5029b9" providerId="ADAL" clId="{2FC0D339-9DD8-49AB-9041-F7A1997F0958}" dt="2021-03-11T10:36:53.994" v="389" actId="1076"/>
          <ac:spMkLst>
            <pc:docMk/>
            <pc:sldMk cId="1370302852" sldId="259"/>
            <ac:spMk id="2" creationId="{DC05E579-7731-4372-831C-5B1E06DB5406}"/>
          </ac:spMkLst>
        </pc:spChg>
        <pc:spChg chg="mod">
          <ac:chgData name="Kristina Madsen" userId="2b676602-28d6-4cb0-9e35-2051bc5029b9" providerId="ADAL" clId="{2FC0D339-9DD8-49AB-9041-F7A1997F0958}" dt="2021-03-11T10:37:08.111" v="392" actId="20577"/>
          <ac:spMkLst>
            <pc:docMk/>
            <pc:sldMk cId="1370302852" sldId="259"/>
            <ac:spMk id="3" creationId="{5B32E9D8-2481-4299-A717-A5E92A0AF3D7}"/>
          </ac:spMkLst>
        </pc:spChg>
        <pc:spChg chg="del">
          <ac:chgData name="Kristina Madsen" userId="2b676602-28d6-4cb0-9e35-2051bc5029b9" providerId="ADAL" clId="{2FC0D339-9DD8-49AB-9041-F7A1997F0958}" dt="2021-03-11T10:22:49.777" v="16" actId="478"/>
          <ac:spMkLst>
            <pc:docMk/>
            <pc:sldMk cId="1370302852" sldId="259"/>
            <ac:spMk id="4" creationId="{55CDFCAC-A48F-42CC-9329-935CF455873B}"/>
          </ac:spMkLst>
        </pc:spChg>
      </pc:sldChg>
      <pc:sldChg chg="addSp delSp modSp mod">
        <pc:chgData name="Kristina Madsen" userId="2b676602-28d6-4cb0-9e35-2051bc5029b9" providerId="ADAL" clId="{2FC0D339-9DD8-49AB-9041-F7A1997F0958}" dt="2021-03-19T10:32:28.541" v="2876" actId="478"/>
        <pc:sldMkLst>
          <pc:docMk/>
          <pc:sldMk cId="1455618540" sldId="262"/>
        </pc:sldMkLst>
        <pc:spChg chg="mod">
          <ac:chgData name="Kristina Madsen" userId="2b676602-28d6-4cb0-9e35-2051bc5029b9" providerId="ADAL" clId="{2FC0D339-9DD8-49AB-9041-F7A1997F0958}" dt="2021-03-12T11:44:54.657" v="2044" actId="20577"/>
          <ac:spMkLst>
            <pc:docMk/>
            <pc:sldMk cId="1455618540" sldId="262"/>
            <ac:spMk id="2" creationId="{793A9D31-1B06-4A29-BA17-46DB0F7EB61C}"/>
          </ac:spMkLst>
        </pc:spChg>
        <pc:spChg chg="add del mod">
          <ac:chgData name="Kristina Madsen" userId="2b676602-28d6-4cb0-9e35-2051bc5029b9" providerId="ADAL" clId="{2FC0D339-9DD8-49AB-9041-F7A1997F0958}" dt="2021-03-19T10:32:15.523" v="2874" actId="478"/>
          <ac:spMkLst>
            <pc:docMk/>
            <pc:sldMk cId="1455618540" sldId="262"/>
            <ac:spMk id="6" creationId="{1DDC561D-AAD8-4886-8E77-E8C1912DEFF5}"/>
          </ac:spMkLst>
        </pc:spChg>
        <pc:picChg chg="add del mod">
          <ac:chgData name="Kristina Madsen" userId="2b676602-28d6-4cb0-9e35-2051bc5029b9" providerId="ADAL" clId="{2FC0D339-9DD8-49AB-9041-F7A1997F0958}" dt="2021-03-19T10:32:28.541" v="2876" actId="478"/>
          <ac:picMkLst>
            <pc:docMk/>
            <pc:sldMk cId="1455618540" sldId="262"/>
            <ac:picMk id="4" creationId="{5966254C-D59F-43BE-92F2-C6D1D874FB03}"/>
          </ac:picMkLst>
        </pc:picChg>
        <pc:picChg chg="mod">
          <ac:chgData name="Kristina Madsen" userId="2b676602-28d6-4cb0-9e35-2051bc5029b9" providerId="ADAL" clId="{2FC0D339-9DD8-49AB-9041-F7A1997F0958}" dt="2021-03-17T14:20:41.851" v="2794" actId="1076"/>
          <ac:picMkLst>
            <pc:docMk/>
            <pc:sldMk cId="1455618540" sldId="262"/>
            <ac:picMk id="7" creationId="{5AA83D76-BAA8-4D66-81B6-5C69904335E5}"/>
          </ac:picMkLst>
        </pc:picChg>
        <pc:picChg chg="add del mod">
          <ac:chgData name="Kristina Madsen" userId="2b676602-28d6-4cb0-9e35-2051bc5029b9" providerId="ADAL" clId="{2FC0D339-9DD8-49AB-9041-F7A1997F0958}" dt="2021-03-19T10:32:15.523" v="2874" actId="478"/>
          <ac:picMkLst>
            <pc:docMk/>
            <pc:sldMk cId="1455618540" sldId="262"/>
            <ac:picMk id="9" creationId="{1DEE1529-C302-4485-AC7D-9AA2EC4DA00C}"/>
          </ac:picMkLst>
        </pc:picChg>
      </pc:sldChg>
      <pc:sldChg chg="addSp delSp modSp mod">
        <pc:chgData name="Kristina Madsen" userId="2b676602-28d6-4cb0-9e35-2051bc5029b9" providerId="ADAL" clId="{2FC0D339-9DD8-49AB-9041-F7A1997F0958}" dt="2021-03-19T10:28:58.935" v="2840" actId="14100"/>
        <pc:sldMkLst>
          <pc:docMk/>
          <pc:sldMk cId="2308484871" sldId="263"/>
        </pc:sldMkLst>
        <pc:spChg chg="add mod">
          <ac:chgData name="Kristina Madsen" userId="2b676602-28d6-4cb0-9e35-2051bc5029b9" providerId="ADAL" clId="{2FC0D339-9DD8-49AB-9041-F7A1997F0958}" dt="2021-03-12T12:13:37.715" v="2257" actId="1076"/>
          <ac:spMkLst>
            <pc:docMk/>
            <pc:sldMk cId="2308484871" sldId="263"/>
            <ac:spMk id="2" creationId="{0887C9C2-01AA-4B4D-AD9A-5DF113F2FC62}"/>
          </ac:spMkLst>
        </pc:spChg>
        <pc:spChg chg="mod">
          <ac:chgData name="Kristina Madsen" userId="2b676602-28d6-4cb0-9e35-2051bc5029b9" providerId="ADAL" clId="{2FC0D339-9DD8-49AB-9041-F7A1997F0958}" dt="2021-03-12T12:12:59.607" v="2254" actId="404"/>
          <ac:spMkLst>
            <pc:docMk/>
            <pc:sldMk cId="2308484871" sldId="263"/>
            <ac:spMk id="3" creationId="{284B1D3C-31E5-451E-B776-3C73CE9A7CA6}"/>
          </ac:spMkLst>
        </pc:spChg>
        <pc:spChg chg="mod">
          <ac:chgData name="Kristina Madsen" userId="2b676602-28d6-4cb0-9e35-2051bc5029b9" providerId="ADAL" clId="{2FC0D339-9DD8-49AB-9041-F7A1997F0958}" dt="2021-03-19T10:28:58.935" v="2840" actId="14100"/>
          <ac:spMkLst>
            <pc:docMk/>
            <pc:sldMk cId="2308484871" sldId="263"/>
            <ac:spMk id="4" creationId="{6D533FED-0982-4C71-BFBE-1F1928D8BEFF}"/>
          </ac:spMkLst>
        </pc:spChg>
        <pc:spChg chg="mod">
          <ac:chgData name="Kristina Madsen" userId="2b676602-28d6-4cb0-9e35-2051bc5029b9" providerId="ADAL" clId="{2FC0D339-9DD8-49AB-9041-F7A1997F0958}" dt="2021-03-19T10:28:46.723" v="2837" actId="14100"/>
          <ac:spMkLst>
            <pc:docMk/>
            <pc:sldMk cId="2308484871" sldId="263"/>
            <ac:spMk id="15" creationId="{65C3D798-F4E2-428F-9348-1C86036F4112}"/>
          </ac:spMkLst>
        </pc:spChg>
        <pc:picChg chg="ord">
          <ac:chgData name="Kristina Madsen" userId="2b676602-28d6-4cb0-9e35-2051bc5029b9" providerId="ADAL" clId="{2FC0D339-9DD8-49AB-9041-F7A1997F0958}" dt="2021-03-11T11:50:43.104" v="1220" actId="166"/>
          <ac:picMkLst>
            <pc:docMk/>
            <pc:sldMk cId="2308484871" sldId="263"/>
            <ac:picMk id="5" creationId="{2EC615FA-787E-4FFC-9CEB-2A6D8719FD17}"/>
          </ac:picMkLst>
        </pc:picChg>
        <pc:picChg chg="add mod">
          <ac:chgData name="Kristina Madsen" userId="2b676602-28d6-4cb0-9e35-2051bc5029b9" providerId="ADAL" clId="{2FC0D339-9DD8-49AB-9041-F7A1997F0958}" dt="2021-03-12T12:12:42.346" v="2253" actId="1076"/>
          <ac:picMkLst>
            <pc:docMk/>
            <pc:sldMk cId="2308484871" sldId="263"/>
            <ac:picMk id="6" creationId="{309EBA0F-B75F-4C4F-9534-1055A081F0E6}"/>
          </ac:picMkLst>
        </pc:picChg>
        <pc:picChg chg="add del mod">
          <ac:chgData name="Kristina Madsen" userId="2b676602-28d6-4cb0-9e35-2051bc5029b9" providerId="ADAL" clId="{2FC0D339-9DD8-49AB-9041-F7A1997F0958}" dt="2021-03-11T11:41:02.082" v="1128" actId="478"/>
          <ac:picMkLst>
            <pc:docMk/>
            <pc:sldMk cId="2308484871" sldId="263"/>
            <ac:picMk id="7" creationId="{0DBD42A6-1C72-420F-A1BB-F31746E78F52}"/>
          </ac:picMkLst>
        </pc:picChg>
        <pc:picChg chg="add del mod ord">
          <ac:chgData name="Kristina Madsen" userId="2b676602-28d6-4cb0-9e35-2051bc5029b9" providerId="ADAL" clId="{2FC0D339-9DD8-49AB-9041-F7A1997F0958}" dt="2021-03-19T10:28:18.689" v="2832" actId="478"/>
          <ac:picMkLst>
            <pc:docMk/>
            <pc:sldMk cId="2308484871" sldId="263"/>
            <ac:picMk id="8" creationId="{CF00E9F7-CB9A-4BAE-A1AE-8120C1AFACC1}"/>
          </ac:picMkLst>
        </pc:picChg>
        <pc:picChg chg="add mod">
          <ac:chgData name="Kristina Madsen" userId="2b676602-28d6-4cb0-9e35-2051bc5029b9" providerId="ADAL" clId="{2FC0D339-9DD8-49AB-9041-F7A1997F0958}" dt="2021-03-11T11:45:04.413" v="1187" actId="1076"/>
          <ac:picMkLst>
            <pc:docMk/>
            <pc:sldMk cId="2308484871" sldId="263"/>
            <ac:picMk id="9" creationId="{AF0B4E81-8180-41DA-A269-65F5B35DD67A}"/>
          </ac:picMkLst>
        </pc:picChg>
        <pc:picChg chg="add mod">
          <ac:chgData name="Kristina Madsen" userId="2b676602-28d6-4cb0-9e35-2051bc5029b9" providerId="ADAL" clId="{2FC0D339-9DD8-49AB-9041-F7A1997F0958}" dt="2021-03-11T11:45:01.773" v="1186" actId="1076"/>
          <ac:picMkLst>
            <pc:docMk/>
            <pc:sldMk cId="2308484871" sldId="263"/>
            <ac:picMk id="10" creationId="{3F4FDD14-51CF-4C43-A513-E39543B63912}"/>
          </ac:picMkLst>
        </pc:picChg>
        <pc:picChg chg="add mod">
          <ac:chgData name="Kristina Madsen" userId="2b676602-28d6-4cb0-9e35-2051bc5029b9" providerId="ADAL" clId="{2FC0D339-9DD8-49AB-9041-F7A1997F0958}" dt="2021-03-11T11:44:56.033" v="1184" actId="1076"/>
          <ac:picMkLst>
            <pc:docMk/>
            <pc:sldMk cId="2308484871" sldId="263"/>
            <ac:picMk id="11" creationId="{037DCF00-1823-40C1-85A8-1D55CF97A5EE}"/>
          </ac:picMkLst>
        </pc:picChg>
        <pc:picChg chg="add del mod">
          <ac:chgData name="Kristina Madsen" userId="2b676602-28d6-4cb0-9e35-2051bc5029b9" providerId="ADAL" clId="{2FC0D339-9DD8-49AB-9041-F7A1997F0958}" dt="2021-03-11T11:48:52.242" v="1206"/>
          <ac:picMkLst>
            <pc:docMk/>
            <pc:sldMk cId="2308484871" sldId="263"/>
            <ac:picMk id="12" creationId="{36C28607-64F9-4741-BE2C-C56C86B00046}"/>
          </ac:picMkLst>
        </pc:picChg>
        <pc:picChg chg="add mod">
          <ac:chgData name="Kristina Madsen" userId="2b676602-28d6-4cb0-9e35-2051bc5029b9" providerId="ADAL" clId="{2FC0D339-9DD8-49AB-9041-F7A1997F0958}" dt="2021-03-19T10:28:36.807" v="2836" actId="1076"/>
          <ac:picMkLst>
            <pc:docMk/>
            <pc:sldMk cId="2308484871" sldId="263"/>
            <ac:picMk id="12" creationId="{8B622F06-EECB-4257-B038-6478B1049459}"/>
          </ac:picMkLst>
        </pc:picChg>
        <pc:picChg chg="add del mod">
          <ac:chgData name="Kristina Madsen" userId="2b676602-28d6-4cb0-9e35-2051bc5029b9" providerId="ADAL" clId="{2FC0D339-9DD8-49AB-9041-F7A1997F0958}" dt="2021-03-11T11:48:52.242" v="1206"/>
          <ac:picMkLst>
            <pc:docMk/>
            <pc:sldMk cId="2308484871" sldId="263"/>
            <ac:picMk id="13" creationId="{29741581-114F-448F-BBD2-C9F20A36A173}"/>
          </ac:picMkLst>
        </pc:picChg>
        <pc:picChg chg="add del mod">
          <ac:chgData name="Kristina Madsen" userId="2b676602-28d6-4cb0-9e35-2051bc5029b9" providerId="ADAL" clId="{2FC0D339-9DD8-49AB-9041-F7A1997F0958}" dt="2021-03-11T11:48:52.242" v="1206"/>
          <ac:picMkLst>
            <pc:docMk/>
            <pc:sldMk cId="2308484871" sldId="263"/>
            <ac:picMk id="14" creationId="{79FA8122-C6A1-4FFF-9ABC-15AE8B67F04C}"/>
          </ac:picMkLst>
        </pc:picChg>
        <pc:picChg chg="add mod ord">
          <ac:chgData name="Kristina Madsen" userId="2b676602-28d6-4cb0-9e35-2051bc5029b9" providerId="ADAL" clId="{2FC0D339-9DD8-49AB-9041-F7A1997F0958}" dt="2021-03-12T14:02:14.162" v="2750" actId="1076"/>
          <ac:picMkLst>
            <pc:docMk/>
            <pc:sldMk cId="2308484871" sldId="263"/>
            <ac:picMk id="16" creationId="{21BE9969-5FFC-4540-AFEF-F4EC1199F31E}"/>
          </ac:picMkLst>
        </pc:picChg>
        <pc:picChg chg="add mod ord">
          <ac:chgData name="Kristina Madsen" userId="2b676602-28d6-4cb0-9e35-2051bc5029b9" providerId="ADAL" clId="{2FC0D339-9DD8-49AB-9041-F7A1997F0958}" dt="2021-03-19T10:28:53.809" v="2838" actId="1076"/>
          <ac:picMkLst>
            <pc:docMk/>
            <pc:sldMk cId="2308484871" sldId="263"/>
            <ac:picMk id="18" creationId="{D150750D-B1FA-4EA9-BC16-E3E3D1E9B06C}"/>
          </ac:picMkLst>
        </pc:picChg>
        <pc:picChg chg="add mod ord">
          <ac:chgData name="Kristina Madsen" userId="2b676602-28d6-4cb0-9e35-2051bc5029b9" providerId="ADAL" clId="{2FC0D339-9DD8-49AB-9041-F7A1997F0958}" dt="2021-03-12T14:02:09.969" v="2748" actId="1076"/>
          <ac:picMkLst>
            <pc:docMk/>
            <pc:sldMk cId="2308484871" sldId="263"/>
            <ac:picMk id="20" creationId="{F0F64C47-2CF3-4B60-AD5C-A8F21C2DB277}"/>
          </ac:picMkLst>
        </pc:picChg>
      </pc:sldChg>
      <pc:sldChg chg="addSp delSp modSp mod ord">
        <pc:chgData name="Kristina Madsen" userId="2b676602-28d6-4cb0-9e35-2051bc5029b9" providerId="ADAL" clId="{2FC0D339-9DD8-49AB-9041-F7A1997F0958}" dt="2021-03-12T13:45:25.271" v="2442" actId="478"/>
        <pc:sldMkLst>
          <pc:docMk/>
          <pc:sldMk cId="3955282908" sldId="265"/>
        </pc:sldMkLst>
        <pc:spChg chg="add del mod">
          <ac:chgData name="Kristina Madsen" userId="2b676602-28d6-4cb0-9e35-2051bc5029b9" providerId="ADAL" clId="{2FC0D339-9DD8-49AB-9041-F7A1997F0958}" dt="2021-03-12T13:45:25.271" v="2442" actId="478"/>
          <ac:spMkLst>
            <pc:docMk/>
            <pc:sldMk cId="3955282908" sldId="265"/>
            <ac:spMk id="2" creationId="{0B3CDD17-D5BB-4651-82CA-EC33CD188072}"/>
          </ac:spMkLst>
        </pc:spChg>
        <pc:spChg chg="mod">
          <ac:chgData name="Kristina Madsen" userId="2b676602-28d6-4cb0-9e35-2051bc5029b9" providerId="ADAL" clId="{2FC0D339-9DD8-49AB-9041-F7A1997F0958}" dt="2021-03-12T12:08:54.227" v="2166" actId="1076"/>
          <ac:spMkLst>
            <pc:docMk/>
            <pc:sldMk cId="3955282908" sldId="265"/>
            <ac:spMk id="3" creationId="{60F7D337-D8F4-4FDB-ACA0-619F8A3FC047}"/>
          </ac:spMkLst>
        </pc:spChg>
        <pc:spChg chg="mod">
          <ac:chgData name="Kristina Madsen" userId="2b676602-28d6-4cb0-9e35-2051bc5029b9" providerId="ADAL" clId="{2FC0D339-9DD8-49AB-9041-F7A1997F0958}" dt="2021-03-12T10:27:49.973" v="1637" actId="20577"/>
          <ac:spMkLst>
            <pc:docMk/>
            <pc:sldMk cId="3955282908" sldId="265"/>
            <ac:spMk id="5" creationId="{730C9B85-3706-4935-8B63-08F79668F055}"/>
          </ac:spMkLst>
        </pc:spChg>
        <pc:picChg chg="mod">
          <ac:chgData name="Kristina Madsen" userId="2b676602-28d6-4cb0-9e35-2051bc5029b9" providerId="ADAL" clId="{2FC0D339-9DD8-49AB-9041-F7A1997F0958}" dt="2021-03-12T10:16:58.311" v="1530" actId="14826"/>
          <ac:picMkLst>
            <pc:docMk/>
            <pc:sldMk cId="3955282908" sldId="265"/>
            <ac:picMk id="7" creationId="{7BF1E066-C047-4D2A-8F38-976733678EC6}"/>
          </ac:picMkLst>
        </pc:picChg>
        <pc:picChg chg="mod modCrop">
          <ac:chgData name="Kristina Madsen" userId="2b676602-28d6-4cb0-9e35-2051bc5029b9" providerId="ADAL" clId="{2FC0D339-9DD8-49AB-9041-F7A1997F0958}" dt="2021-03-12T11:51:52.654" v="2049" actId="18131"/>
          <ac:picMkLst>
            <pc:docMk/>
            <pc:sldMk cId="3955282908" sldId="265"/>
            <ac:picMk id="9" creationId="{64D24937-E3FC-44E3-A5AE-B5289DAC5BD2}"/>
          </ac:picMkLst>
        </pc:picChg>
      </pc:sldChg>
      <pc:sldChg chg="addSp delSp modSp mod ord">
        <pc:chgData name="Kristina Madsen" userId="2b676602-28d6-4cb0-9e35-2051bc5029b9" providerId="ADAL" clId="{2FC0D339-9DD8-49AB-9041-F7A1997F0958}" dt="2021-03-12T11:29:32.708" v="1756" actId="20577"/>
        <pc:sldMkLst>
          <pc:docMk/>
          <pc:sldMk cId="2882688012" sldId="266"/>
        </pc:sldMkLst>
        <pc:spChg chg="add del mod">
          <ac:chgData name="Kristina Madsen" userId="2b676602-28d6-4cb0-9e35-2051bc5029b9" providerId="ADAL" clId="{2FC0D339-9DD8-49AB-9041-F7A1997F0958}" dt="2021-03-12T11:26:30.041" v="1684" actId="1076"/>
          <ac:spMkLst>
            <pc:docMk/>
            <pc:sldMk cId="2882688012" sldId="266"/>
            <ac:spMk id="2" creationId="{2F51D639-A108-4BA2-BF66-20568630B890}"/>
          </ac:spMkLst>
        </pc:spChg>
        <pc:spChg chg="add del mod">
          <ac:chgData name="Kristina Madsen" userId="2b676602-28d6-4cb0-9e35-2051bc5029b9" providerId="ADAL" clId="{2FC0D339-9DD8-49AB-9041-F7A1997F0958}" dt="2021-03-12T11:26:34.856" v="1685" actId="1076"/>
          <ac:spMkLst>
            <pc:docMk/>
            <pc:sldMk cId="2882688012" sldId="266"/>
            <ac:spMk id="3" creationId="{968428A9-EF84-4F1C-898F-445223653425}"/>
          </ac:spMkLst>
        </pc:spChg>
        <pc:spChg chg="mod modVis">
          <ac:chgData name="Kristina Madsen" userId="2b676602-28d6-4cb0-9e35-2051bc5029b9" providerId="ADAL" clId="{2FC0D339-9DD8-49AB-9041-F7A1997F0958}" dt="2021-03-12T11:24:15.519" v="1644" actId="26606"/>
          <ac:spMkLst>
            <pc:docMk/>
            <pc:sldMk cId="2882688012" sldId="266"/>
            <ac:spMk id="4" creationId="{D66B12FD-8AEF-42BA-BCEB-0DCFCDE319C3}"/>
          </ac:spMkLst>
        </pc:spChg>
        <pc:spChg chg="add mod">
          <ac:chgData name="Kristina Madsen" userId="2b676602-28d6-4cb0-9e35-2051bc5029b9" providerId="ADAL" clId="{2FC0D339-9DD8-49AB-9041-F7A1997F0958}" dt="2021-03-12T11:29:32.708" v="1756" actId="20577"/>
          <ac:spMkLst>
            <pc:docMk/>
            <pc:sldMk cId="2882688012" sldId="266"/>
            <ac:spMk id="7" creationId="{8A6D58A6-BCBD-475D-86AE-6220C889357E}"/>
          </ac:spMkLst>
        </pc:spChg>
        <pc:picChg chg="mod">
          <ac:chgData name="Kristina Madsen" userId="2b676602-28d6-4cb0-9e35-2051bc5029b9" providerId="ADAL" clId="{2FC0D339-9DD8-49AB-9041-F7A1997F0958}" dt="2021-03-12T11:27:02.195" v="1687" actId="14826"/>
          <ac:picMkLst>
            <pc:docMk/>
            <pc:sldMk cId="2882688012" sldId="266"/>
            <ac:picMk id="6" creationId="{51BEF300-A020-415D-83EA-592662F6E5C5}"/>
          </ac:picMkLst>
        </pc:picChg>
      </pc:sldChg>
      <pc:sldChg chg="addSp delSp modSp mod">
        <pc:chgData name="Kristina Madsen" userId="2b676602-28d6-4cb0-9e35-2051bc5029b9" providerId="ADAL" clId="{2FC0D339-9DD8-49AB-9041-F7A1997F0958}" dt="2021-03-11T12:04:09.125" v="1336" actId="113"/>
        <pc:sldMkLst>
          <pc:docMk/>
          <pc:sldMk cId="3130729664" sldId="267"/>
        </pc:sldMkLst>
        <pc:spChg chg="mod">
          <ac:chgData name="Kristina Madsen" userId="2b676602-28d6-4cb0-9e35-2051bc5029b9" providerId="ADAL" clId="{2FC0D339-9DD8-49AB-9041-F7A1997F0958}" dt="2021-03-11T11:38:10.654" v="1043" actId="14100"/>
          <ac:spMkLst>
            <pc:docMk/>
            <pc:sldMk cId="3130729664" sldId="267"/>
            <ac:spMk id="3" creationId="{5B32E9D8-2481-4299-A717-A5E92A0AF3D7}"/>
          </ac:spMkLst>
        </pc:spChg>
        <pc:spChg chg="mod">
          <ac:chgData name="Kristina Madsen" userId="2b676602-28d6-4cb0-9e35-2051bc5029b9" providerId="ADAL" clId="{2FC0D339-9DD8-49AB-9041-F7A1997F0958}" dt="2021-03-11T12:04:09.125" v="1336" actId="113"/>
          <ac:spMkLst>
            <pc:docMk/>
            <pc:sldMk cId="3130729664" sldId="267"/>
            <ac:spMk id="4" creationId="{55CDFCAC-A48F-42CC-9329-935CF455873B}"/>
          </ac:spMkLst>
        </pc:spChg>
        <pc:picChg chg="add mod">
          <ac:chgData name="Kristina Madsen" userId="2b676602-28d6-4cb0-9e35-2051bc5029b9" providerId="ADAL" clId="{2FC0D339-9DD8-49AB-9041-F7A1997F0958}" dt="2021-03-11T11:57:00.816" v="1257" actId="1076"/>
          <ac:picMkLst>
            <pc:docMk/>
            <pc:sldMk cId="3130729664" sldId="267"/>
            <ac:picMk id="7" creationId="{EB7F25AC-FBDF-447D-88A7-51665A49476F}"/>
          </ac:picMkLst>
        </pc:picChg>
        <pc:picChg chg="add del mod">
          <ac:chgData name="Kristina Madsen" userId="2b676602-28d6-4cb0-9e35-2051bc5029b9" providerId="ADAL" clId="{2FC0D339-9DD8-49AB-9041-F7A1997F0958}" dt="2021-03-11T12:03:36.290" v="1327" actId="478"/>
          <ac:picMkLst>
            <pc:docMk/>
            <pc:sldMk cId="3130729664" sldId="267"/>
            <ac:picMk id="8" creationId="{D0AB58AF-253C-4B23-ABC8-6CE4E035D163}"/>
          </ac:picMkLst>
        </pc:picChg>
      </pc:sldChg>
      <pc:sldChg chg="addSp modSp mod">
        <pc:chgData name="Kristina Madsen" userId="2b676602-28d6-4cb0-9e35-2051bc5029b9" providerId="ADAL" clId="{2FC0D339-9DD8-49AB-9041-F7A1997F0958}" dt="2021-03-12T13:59:12.321" v="2737" actId="1076"/>
        <pc:sldMkLst>
          <pc:docMk/>
          <pc:sldMk cId="2369310027" sldId="268"/>
        </pc:sldMkLst>
        <pc:spChg chg="mod">
          <ac:chgData name="Kristina Madsen" userId="2b676602-28d6-4cb0-9e35-2051bc5029b9" providerId="ADAL" clId="{2FC0D339-9DD8-49AB-9041-F7A1997F0958}" dt="2021-03-12T13:59:10.062" v="2736" actId="1076"/>
          <ac:spMkLst>
            <pc:docMk/>
            <pc:sldMk cId="2369310027" sldId="268"/>
            <ac:spMk id="2" creationId="{DC05E579-7731-4372-831C-5B1E06DB5406}"/>
          </ac:spMkLst>
        </pc:spChg>
        <pc:spChg chg="mod">
          <ac:chgData name="Kristina Madsen" userId="2b676602-28d6-4cb0-9e35-2051bc5029b9" providerId="ADAL" clId="{2FC0D339-9DD8-49AB-9041-F7A1997F0958}" dt="2021-03-12T13:59:12.321" v="2737" actId="1076"/>
          <ac:spMkLst>
            <pc:docMk/>
            <pc:sldMk cId="2369310027" sldId="268"/>
            <ac:spMk id="3" creationId="{5B32E9D8-2481-4299-A717-A5E92A0AF3D7}"/>
          </ac:spMkLst>
        </pc:spChg>
        <pc:spChg chg="add mod">
          <ac:chgData name="Kristina Madsen" userId="2b676602-28d6-4cb0-9e35-2051bc5029b9" providerId="ADAL" clId="{2FC0D339-9DD8-49AB-9041-F7A1997F0958}" dt="2021-03-12T13:51:07.715" v="2588" actId="1076"/>
          <ac:spMkLst>
            <pc:docMk/>
            <pc:sldMk cId="2369310027" sldId="268"/>
            <ac:spMk id="13" creationId="{75F8B4F9-4AD5-4B72-835C-1411972F86AB}"/>
          </ac:spMkLst>
        </pc:spChg>
        <pc:picChg chg="mod">
          <ac:chgData name="Kristina Madsen" userId="2b676602-28d6-4cb0-9e35-2051bc5029b9" providerId="ADAL" clId="{2FC0D339-9DD8-49AB-9041-F7A1997F0958}" dt="2021-03-12T13:58:07.502" v="2725" actId="1076"/>
          <ac:picMkLst>
            <pc:docMk/>
            <pc:sldMk cId="2369310027" sldId="268"/>
            <ac:picMk id="6" creationId="{DCFA26A1-6C31-483F-89E3-FBC1F78D50DF}"/>
          </ac:picMkLst>
        </pc:picChg>
        <pc:picChg chg="mod">
          <ac:chgData name="Kristina Madsen" userId="2b676602-28d6-4cb0-9e35-2051bc5029b9" providerId="ADAL" clId="{2FC0D339-9DD8-49AB-9041-F7A1997F0958}" dt="2021-03-12T12:18:41.059" v="2288" actId="1076"/>
          <ac:picMkLst>
            <pc:docMk/>
            <pc:sldMk cId="2369310027" sldId="268"/>
            <ac:picMk id="7" creationId="{2130352B-F6B1-4CB6-A53A-3829B0555F94}"/>
          </ac:picMkLst>
        </pc:picChg>
        <pc:picChg chg="mod">
          <ac:chgData name="Kristina Madsen" userId="2b676602-28d6-4cb0-9e35-2051bc5029b9" providerId="ADAL" clId="{2FC0D339-9DD8-49AB-9041-F7A1997F0958}" dt="2021-03-12T12:18:44.201" v="2289" actId="1076"/>
          <ac:picMkLst>
            <pc:docMk/>
            <pc:sldMk cId="2369310027" sldId="268"/>
            <ac:picMk id="8" creationId="{CF38332E-E0CB-45FB-97FC-390B42F26D76}"/>
          </ac:picMkLst>
        </pc:picChg>
        <pc:picChg chg="mod">
          <ac:chgData name="Kristina Madsen" userId="2b676602-28d6-4cb0-9e35-2051bc5029b9" providerId="ADAL" clId="{2FC0D339-9DD8-49AB-9041-F7A1997F0958}" dt="2021-03-12T12:17:59.198" v="2284" actId="1076"/>
          <ac:picMkLst>
            <pc:docMk/>
            <pc:sldMk cId="2369310027" sldId="268"/>
            <ac:picMk id="11" creationId="{D9FC0208-B3BE-45CE-A347-44876C17CD53}"/>
          </ac:picMkLst>
        </pc:picChg>
      </pc:sldChg>
      <pc:sldChg chg="addSp delSp modSp mod ord">
        <pc:chgData name="Kristina Madsen" userId="2b676602-28d6-4cb0-9e35-2051bc5029b9" providerId="ADAL" clId="{2FC0D339-9DD8-49AB-9041-F7A1997F0958}" dt="2021-03-12T13:57:26.918" v="2723" actId="1076"/>
        <pc:sldMkLst>
          <pc:docMk/>
          <pc:sldMk cId="1336622660" sldId="269"/>
        </pc:sldMkLst>
        <pc:spChg chg="mod">
          <ac:chgData name="Kristina Madsen" userId="2b676602-28d6-4cb0-9e35-2051bc5029b9" providerId="ADAL" clId="{2FC0D339-9DD8-49AB-9041-F7A1997F0958}" dt="2021-03-12T13:52:08.557" v="2615" actId="404"/>
          <ac:spMkLst>
            <pc:docMk/>
            <pc:sldMk cId="1336622660" sldId="269"/>
            <ac:spMk id="3" creationId="{60F7D337-D8F4-4FDB-ACA0-619F8A3FC047}"/>
          </ac:spMkLst>
        </pc:spChg>
        <pc:spChg chg="mod">
          <ac:chgData name="Kristina Madsen" userId="2b676602-28d6-4cb0-9e35-2051bc5029b9" providerId="ADAL" clId="{2FC0D339-9DD8-49AB-9041-F7A1997F0958}" dt="2021-03-12T13:57:26.918" v="2723" actId="1076"/>
          <ac:spMkLst>
            <pc:docMk/>
            <pc:sldMk cId="1336622660" sldId="269"/>
            <ac:spMk id="5" creationId="{730C9B85-3706-4935-8B63-08F79668F055}"/>
          </ac:spMkLst>
        </pc:spChg>
        <pc:spChg chg="add del mod">
          <ac:chgData name="Kristina Madsen" userId="2b676602-28d6-4cb0-9e35-2051bc5029b9" providerId="ADAL" clId="{2FC0D339-9DD8-49AB-9041-F7A1997F0958}" dt="2021-03-12T13:50:03.538" v="2547" actId="478"/>
          <ac:spMkLst>
            <pc:docMk/>
            <pc:sldMk cId="1336622660" sldId="269"/>
            <ac:spMk id="8" creationId="{9BCDF74E-8889-4D8C-97C8-2B4DAF3531A9}"/>
          </ac:spMkLst>
        </pc:spChg>
        <pc:spChg chg="add del mod">
          <ac:chgData name="Kristina Madsen" userId="2b676602-28d6-4cb0-9e35-2051bc5029b9" providerId="ADAL" clId="{2FC0D339-9DD8-49AB-9041-F7A1997F0958}" dt="2021-03-12T13:50:15.649" v="2549" actId="478"/>
          <ac:spMkLst>
            <pc:docMk/>
            <pc:sldMk cId="1336622660" sldId="269"/>
            <ac:spMk id="11" creationId="{5BB25539-AF35-4868-B406-085FB915C4E5}"/>
          </ac:spMkLst>
        </pc:spChg>
        <pc:picChg chg="mod">
          <ac:chgData name="Kristina Madsen" userId="2b676602-28d6-4cb0-9e35-2051bc5029b9" providerId="ADAL" clId="{2FC0D339-9DD8-49AB-9041-F7A1997F0958}" dt="2021-03-12T11:57:27.534" v="2055" actId="14826"/>
          <ac:picMkLst>
            <pc:docMk/>
            <pc:sldMk cId="1336622660" sldId="269"/>
            <ac:picMk id="7" creationId="{7BF1E066-C047-4D2A-8F38-976733678EC6}"/>
          </ac:picMkLst>
        </pc:picChg>
        <pc:picChg chg="mod modCrop">
          <ac:chgData name="Kristina Madsen" userId="2b676602-28d6-4cb0-9e35-2051bc5029b9" providerId="ADAL" clId="{2FC0D339-9DD8-49AB-9041-F7A1997F0958}" dt="2021-03-12T11:56:37.924" v="2054" actId="18131"/>
          <ac:picMkLst>
            <pc:docMk/>
            <pc:sldMk cId="1336622660" sldId="269"/>
            <ac:picMk id="9" creationId="{64D24937-E3FC-44E3-A5AE-B5289DAC5BD2}"/>
          </ac:picMkLst>
        </pc:picChg>
      </pc:sldChg>
      <pc:sldChg chg="addSp delSp modSp add mod ord">
        <pc:chgData name="Kristina Madsen" userId="2b676602-28d6-4cb0-9e35-2051bc5029b9" providerId="ADAL" clId="{2FC0D339-9DD8-49AB-9041-F7A1997F0958}" dt="2021-03-12T11:43:49.494" v="2033" actId="1038"/>
        <pc:sldMkLst>
          <pc:docMk/>
          <pc:sldMk cId="333524696" sldId="270"/>
        </pc:sldMkLst>
        <pc:spChg chg="mod">
          <ac:chgData name="Kristina Madsen" userId="2b676602-28d6-4cb0-9e35-2051bc5029b9" providerId="ADAL" clId="{2FC0D339-9DD8-49AB-9041-F7A1997F0958}" dt="2021-03-12T11:43:49.494" v="2033" actId="1038"/>
          <ac:spMkLst>
            <pc:docMk/>
            <pc:sldMk cId="333524696" sldId="270"/>
            <ac:spMk id="2" creationId="{2F51D639-A108-4BA2-BF66-20568630B890}"/>
          </ac:spMkLst>
        </pc:spChg>
        <pc:spChg chg="del">
          <ac:chgData name="Kristina Madsen" userId="2b676602-28d6-4cb0-9e35-2051bc5029b9" providerId="ADAL" clId="{2FC0D339-9DD8-49AB-9041-F7A1997F0958}" dt="2021-03-11T10:37:54.009" v="404" actId="478"/>
          <ac:spMkLst>
            <pc:docMk/>
            <pc:sldMk cId="333524696" sldId="270"/>
            <ac:spMk id="3" creationId="{968428A9-EF84-4F1C-898F-445223653425}"/>
          </ac:spMkLst>
        </pc:spChg>
        <pc:spChg chg="add mod">
          <ac:chgData name="Kristina Madsen" userId="2b676602-28d6-4cb0-9e35-2051bc5029b9" providerId="ADAL" clId="{2FC0D339-9DD8-49AB-9041-F7A1997F0958}" dt="2021-03-12T11:42:45.113" v="2004" actId="1076"/>
          <ac:spMkLst>
            <pc:docMk/>
            <pc:sldMk cId="333524696" sldId="270"/>
            <ac:spMk id="14" creationId="{7A160FBB-08C0-4294-985A-A73891143CF0}"/>
          </ac:spMkLst>
        </pc:spChg>
        <pc:spChg chg="add del mod">
          <ac:chgData name="Kristina Madsen" userId="2b676602-28d6-4cb0-9e35-2051bc5029b9" providerId="ADAL" clId="{2FC0D339-9DD8-49AB-9041-F7A1997F0958}" dt="2021-03-11T10:37:56.278" v="405" actId="478"/>
          <ac:spMkLst>
            <pc:docMk/>
            <pc:sldMk cId="333524696" sldId="270"/>
            <ac:spMk id="15" creationId="{35E7E4D9-4125-4573-B968-345261C40B9F}"/>
          </ac:spMkLst>
        </pc:spChg>
        <pc:picChg chg="mod">
          <ac:chgData name="Kristina Madsen" userId="2b676602-28d6-4cb0-9e35-2051bc5029b9" providerId="ADAL" clId="{2FC0D339-9DD8-49AB-9041-F7A1997F0958}" dt="2021-03-12T10:16:36.966" v="1529" actId="1037"/>
          <ac:picMkLst>
            <pc:docMk/>
            <pc:sldMk cId="333524696" sldId="270"/>
            <ac:picMk id="6" creationId="{51BEF300-A020-415D-83EA-592662F6E5C5}"/>
          </ac:picMkLst>
        </pc:picChg>
        <pc:picChg chg="del">
          <ac:chgData name="Kristina Madsen" userId="2b676602-28d6-4cb0-9e35-2051bc5029b9" providerId="ADAL" clId="{2FC0D339-9DD8-49AB-9041-F7A1997F0958}" dt="2021-03-11T10:37:44.388" v="396" actId="478"/>
          <ac:picMkLst>
            <pc:docMk/>
            <pc:sldMk cId="333524696" sldId="270"/>
            <ac:picMk id="7" creationId="{795B59D3-DC75-4D8E-9C4A-313DB81BFA20}"/>
          </ac:picMkLst>
        </pc:picChg>
        <pc:picChg chg="del">
          <ac:chgData name="Kristina Madsen" userId="2b676602-28d6-4cb0-9e35-2051bc5029b9" providerId="ADAL" clId="{2FC0D339-9DD8-49AB-9041-F7A1997F0958}" dt="2021-03-11T10:37:45.387" v="397" actId="478"/>
          <ac:picMkLst>
            <pc:docMk/>
            <pc:sldMk cId="333524696" sldId="270"/>
            <ac:picMk id="8" creationId="{6488D0C3-5EB9-40B4-B2FC-C902D25ADEBA}"/>
          </ac:picMkLst>
        </pc:picChg>
        <pc:picChg chg="del">
          <ac:chgData name="Kristina Madsen" userId="2b676602-28d6-4cb0-9e35-2051bc5029b9" providerId="ADAL" clId="{2FC0D339-9DD8-49AB-9041-F7A1997F0958}" dt="2021-03-11T10:37:45.776" v="398" actId="478"/>
          <ac:picMkLst>
            <pc:docMk/>
            <pc:sldMk cId="333524696" sldId="270"/>
            <ac:picMk id="9" creationId="{44B843B3-4B23-429A-AD04-B2F4DAEA13C2}"/>
          </ac:picMkLst>
        </pc:picChg>
        <pc:picChg chg="del">
          <ac:chgData name="Kristina Madsen" userId="2b676602-28d6-4cb0-9e35-2051bc5029b9" providerId="ADAL" clId="{2FC0D339-9DD8-49AB-9041-F7A1997F0958}" dt="2021-03-11T10:37:47.248" v="401" actId="478"/>
          <ac:picMkLst>
            <pc:docMk/>
            <pc:sldMk cId="333524696" sldId="270"/>
            <ac:picMk id="10" creationId="{BC3E9942-5A97-4007-A118-1776EEB7BF42}"/>
          </ac:picMkLst>
        </pc:picChg>
        <pc:picChg chg="del">
          <ac:chgData name="Kristina Madsen" userId="2b676602-28d6-4cb0-9e35-2051bc5029b9" providerId="ADAL" clId="{2FC0D339-9DD8-49AB-9041-F7A1997F0958}" dt="2021-03-11T10:37:46.231" v="399" actId="478"/>
          <ac:picMkLst>
            <pc:docMk/>
            <pc:sldMk cId="333524696" sldId="270"/>
            <ac:picMk id="11" creationId="{A74706FE-B316-4491-B115-545510DC2CBC}"/>
          </ac:picMkLst>
        </pc:picChg>
        <pc:picChg chg="del">
          <ac:chgData name="Kristina Madsen" userId="2b676602-28d6-4cb0-9e35-2051bc5029b9" providerId="ADAL" clId="{2FC0D339-9DD8-49AB-9041-F7A1997F0958}" dt="2021-03-11T10:37:48.849" v="402" actId="478"/>
          <ac:picMkLst>
            <pc:docMk/>
            <pc:sldMk cId="333524696" sldId="270"/>
            <ac:picMk id="12" creationId="{0D340F34-A712-442F-9D1F-CDD4B18010DB}"/>
          </ac:picMkLst>
        </pc:picChg>
        <pc:picChg chg="del">
          <ac:chgData name="Kristina Madsen" userId="2b676602-28d6-4cb0-9e35-2051bc5029b9" providerId="ADAL" clId="{2FC0D339-9DD8-49AB-9041-F7A1997F0958}" dt="2021-03-11T10:37:46.827" v="400" actId="478"/>
          <ac:picMkLst>
            <pc:docMk/>
            <pc:sldMk cId="333524696" sldId="270"/>
            <ac:picMk id="13" creationId="{F2E53FE3-E6F7-4D38-BB7C-2DB65C318EBD}"/>
          </ac:picMkLst>
        </pc:picChg>
      </pc:sldChg>
      <pc:sldChg chg="addSp delSp modSp add mod ord">
        <pc:chgData name="Kristina Madsen" userId="2b676602-28d6-4cb0-9e35-2051bc5029b9" providerId="ADAL" clId="{2FC0D339-9DD8-49AB-9041-F7A1997F0958}" dt="2021-03-12T13:41:33.276" v="2348" actId="14100"/>
        <pc:sldMkLst>
          <pc:docMk/>
          <pc:sldMk cId="2141645243" sldId="271"/>
        </pc:sldMkLst>
        <pc:spChg chg="mod">
          <ac:chgData name="Kristina Madsen" userId="2b676602-28d6-4cb0-9e35-2051bc5029b9" providerId="ADAL" clId="{2FC0D339-9DD8-49AB-9041-F7A1997F0958}" dt="2021-03-12T13:39:58.997" v="2330" actId="20577"/>
          <ac:spMkLst>
            <pc:docMk/>
            <pc:sldMk cId="2141645243" sldId="271"/>
            <ac:spMk id="2" creationId="{DC05E579-7731-4372-831C-5B1E06DB5406}"/>
          </ac:spMkLst>
        </pc:spChg>
        <pc:spChg chg="mod">
          <ac:chgData name="Kristina Madsen" userId="2b676602-28d6-4cb0-9e35-2051bc5029b9" providerId="ADAL" clId="{2FC0D339-9DD8-49AB-9041-F7A1997F0958}" dt="2021-03-12T12:20:24.462" v="2306" actId="14100"/>
          <ac:spMkLst>
            <pc:docMk/>
            <pc:sldMk cId="2141645243" sldId="271"/>
            <ac:spMk id="3" creationId="{5B32E9D8-2481-4299-A717-A5E92A0AF3D7}"/>
          </ac:spMkLst>
        </pc:spChg>
        <pc:spChg chg="del mod">
          <ac:chgData name="Kristina Madsen" userId="2b676602-28d6-4cb0-9e35-2051bc5029b9" providerId="ADAL" clId="{2FC0D339-9DD8-49AB-9041-F7A1997F0958}" dt="2021-03-12T10:25:39.598" v="1575" actId="478"/>
          <ac:spMkLst>
            <pc:docMk/>
            <pc:sldMk cId="2141645243" sldId="271"/>
            <ac:spMk id="4" creationId="{55CDFCAC-A48F-42CC-9329-935CF455873B}"/>
          </ac:spMkLst>
        </pc:spChg>
        <pc:spChg chg="add del mod">
          <ac:chgData name="Kristina Madsen" userId="2b676602-28d6-4cb0-9e35-2051bc5029b9" providerId="ADAL" clId="{2FC0D339-9DD8-49AB-9041-F7A1997F0958}" dt="2021-03-12T12:20:19.936" v="2305" actId="478"/>
          <ac:spMkLst>
            <pc:docMk/>
            <pc:sldMk cId="2141645243" sldId="271"/>
            <ac:spMk id="9" creationId="{26B98B96-AB42-4299-BEF1-D156289537AD}"/>
          </ac:spMkLst>
        </pc:spChg>
        <pc:spChg chg="mod">
          <ac:chgData name="Kristina Madsen" userId="2b676602-28d6-4cb0-9e35-2051bc5029b9" providerId="ADAL" clId="{2FC0D339-9DD8-49AB-9041-F7A1997F0958}" dt="2021-03-12T13:40:43.654" v="2341" actId="1076"/>
          <ac:spMkLst>
            <pc:docMk/>
            <pc:sldMk cId="2141645243" sldId="271"/>
            <ac:spMk id="11" creationId="{51E8A991-317E-488E-9873-7C952C9B7441}"/>
          </ac:spMkLst>
        </pc:spChg>
        <pc:spChg chg="mod">
          <ac:chgData name="Kristina Madsen" userId="2b676602-28d6-4cb0-9e35-2051bc5029b9" providerId="ADAL" clId="{2FC0D339-9DD8-49AB-9041-F7A1997F0958}" dt="2021-03-12T13:41:33.276" v="2348" actId="14100"/>
          <ac:spMkLst>
            <pc:docMk/>
            <pc:sldMk cId="2141645243" sldId="271"/>
            <ac:spMk id="14" creationId="{88A14B60-48E1-415E-8D3A-34BB295EF3BF}"/>
          </ac:spMkLst>
        </pc:spChg>
        <pc:grpChg chg="add mod">
          <ac:chgData name="Kristina Madsen" userId="2b676602-28d6-4cb0-9e35-2051bc5029b9" providerId="ADAL" clId="{2FC0D339-9DD8-49AB-9041-F7A1997F0958}" dt="2021-03-12T12:22:13.788" v="2308" actId="1076"/>
          <ac:grpSpMkLst>
            <pc:docMk/>
            <pc:sldMk cId="2141645243" sldId="271"/>
            <ac:grpSpMk id="8" creationId="{AF692C3A-3E9F-4563-B336-97746A603B15}"/>
          </ac:grpSpMkLst>
        </pc:grpChg>
        <pc:grpChg chg="add mod">
          <ac:chgData name="Kristina Madsen" userId="2b676602-28d6-4cb0-9e35-2051bc5029b9" providerId="ADAL" clId="{2FC0D339-9DD8-49AB-9041-F7A1997F0958}" dt="2021-03-12T13:40:54.536" v="2344" actId="14100"/>
          <ac:grpSpMkLst>
            <pc:docMk/>
            <pc:sldMk cId="2141645243" sldId="271"/>
            <ac:grpSpMk id="12" creationId="{B026786D-B3C9-44A2-87FB-CAC92E924026}"/>
          </ac:grpSpMkLst>
        </pc:grpChg>
        <pc:picChg chg="add mod">
          <ac:chgData name="Kristina Madsen" userId="2b676602-28d6-4cb0-9e35-2051bc5029b9" providerId="ADAL" clId="{2FC0D339-9DD8-49AB-9041-F7A1997F0958}" dt="2021-03-11T10:48:53.011" v="726"/>
          <ac:picMkLst>
            <pc:docMk/>
            <pc:sldMk cId="2141645243" sldId="271"/>
            <ac:picMk id="6" creationId="{BD2E6CE2-6764-4E75-88E5-11FD54A53E16}"/>
          </ac:picMkLst>
        </pc:picChg>
        <pc:picChg chg="add mod">
          <ac:chgData name="Kristina Madsen" userId="2b676602-28d6-4cb0-9e35-2051bc5029b9" providerId="ADAL" clId="{2FC0D339-9DD8-49AB-9041-F7A1997F0958}" dt="2021-03-11T11:40:10.324" v="1124" actId="1076"/>
          <ac:picMkLst>
            <pc:docMk/>
            <pc:sldMk cId="2141645243" sldId="271"/>
            <ac:picMk id="7" creationId="{432DA1CF-B1A5-4B3B-940F-08BF9237048E}"/>
          </ac:picMkLst>
        </pc:picChg>
        <pc:picChg chg="mod">
          <ac:chgData name="Kristina Madsen" userId="2b676602-28d6-4cb0-9e35-2051bc5029b9" providerId="ADAL" clId="{2FC0D339-9DD8-49AB-9041-F7A1997F0958}" dt="2021-03-12T13:40:50.920" v="2343" actId="1076"/>
          <ac:picMkLst>
            <pc:docMk/>
            <pc:sldMk cId="2141645243" sldId="271"/>
            <ac:picMk id="10" creationId="{467E1A87-5B4C-4470-A434-79D120E29F6E}"/>
          </ac:picMkLst>
        </pc:picChg>
        <pc:picChg chg="mod">
          <ac:chgData name="Kristina Madsen" userId="2b676602-28d6-4cb0-9e35-2051bc5029b9" providerId="ADAL" clId="{2FC0D339-9DD8-49AB-9041-F7A1997F0958}" dt="2021-03-12T13:41:12.484" v="2346" actId="14100"/>
          <ac:picMkLst>
            <pc:docMk/>
            <pc:sldMk cId="2141645243" sldId="271"/>
            <ac:picMk id="13" creationId="{21B5ADE3-2D30-49CF-A217-BB45AC6E42BB}"/>
          </ac:picMkLst>
        </pc:picChg>
      </pc:sldChg>
      <pc:sldChg chg="modSp new del mod">
        <pc:chgData name="Kristina Madsen" userId="2b676602-28d6-4cb0-9e35-2051bc5029b9" providerId="ADAL" clId="{2FC0D339-9DD8-49AB-9041-F7A1997F0958}" dt="2021-03-12T11:30:55.701" v="1757" actId="47"/>
        <pc:sldMkLst>
          <pc:docMk/>
          <pc:sldMk cId="2241496446" sldId="272"/>
        </pc:sldMkLst>
        <pc:spChg chg="mod">
          <ac:chgData name="Kristina Madsen" userId="2b676602-28d6-4cb0-9e35-2051bc5029b9" providerId="ADAL" clId="{2FC0D339-9DD8-49AB-9041-F7A1997F0958}" dt="2021-03-11T11:27:47.077" v="1032" actId="20577"/>
          <ac:spMkLst>
            <pc:docMk/>
            <pc:sldMk cId="2241496446" sldId="272"/>
            <ac:spMk id="2" creationId="{6D8B28D0-748C-4895-8C90-D027C4A1C5E2}"/>
          </ac:spMkLst>
        </pc:spChg>
      </pc:sldChg>
      <pc:sldChg chg="delSp modSp add del mod">
        <pc:chgData name="Kristina Madsen" userId="2b676602-28d6-4cb0-9e35-2051bc5029b9" providerId="ADAL" clId="{2FC0D339-9DD8-49AB-9041-F7A1997F0958}" dt="2021-03-12T13:57:43.500" v="2724" actId="47"/>
        <pc:sldMkLst>
          <pc:docMk/>
          <pc:sldMk cId="3087681482" sldId="273"/>
        </pc:sldMkLst>
        <pc:picChg chg="del">
          <ac:chgData name="Kristina Madsen" userId="2b676602-28d6-4cb0-9e35-2051bc5029b9" providerId="ADAL" clId="{2FC0D339-9DD8-49AB-9041-F7A1997F0958}" dt="2021-03-12T10:12:56.395" v="1502" actId="478"/>
          <ac:picMkLst>
            <pc:docMk/>
            <pc:sldMk cId="3087681482" sldId="273"/>
            <ac:picMk id="5" creationId="{6F17FD03-B00F-4059-89AC-B2FCE76FC57C}"/>
          </ac:picMkLst>
        </pc:picChg>
        <pc:picChg chg="mod">
          <ac:chgData name="Kristina Madsen" userId="2b676602-28d6-4cb0-9e35-2051bc5029b9" providerId="ADAL" clId="{2FC0D339-9DD8-49AB-9041-F7A1997F0958}" dt="2021-03-12T10:13:25.534" v="1515" actId="1035"/>
          <ac:picMkLst>
            <pc:docMk/>
            <pc:sldMk cId="3087681482" sldId="273"/>
            <ac:picMk id="6" creationId="{0FF40EAA-AAB4-4FF3-8392-61BE36DC57BE}"/>
          </ac:picMkLst>
        </pc:picChg>
      </pc:sldChg>
      <pc:sldChg chg="addSp delSp modSp add mod ord">
        <pc:chgData name="Kristina Madsen" userId="2b676602-28d6-4cb0-9e35-2051bc5029b9" providerId="ADAL" clId="{2FC0D339-9DD8-49AB-9041-F7A1997F0958}" dt="2021-03-12T11:39:59.778" v="1994"/>
        <pc:sldMkLst>
          <pc:docMk/>
          <pc:sldMk cId="1626266171" sldId="274"/>
        </pc:sldMkLst>
        <pc:spChg chg="mod">
          <ac:chgData name="Kristina Madsen" userId="2b676602-28d6-4cb0-9e35-2051bc5029b9" providerId="ADAL" clId="{2FC0D339-9DD8-49AB-9041-F7A1997F0958}" dt="2021-03-12T11:39:38.143" v="1992" actId="1076"/>
          <ac:spMkLst>
            <pc:docMk/>
            <pc:sldMk cId="1626266171" sldId="274"/>
            <ac:spMk id="2" creationId="{DC05E579-7731-4372-831C-5B1E06DB5406}"/>
          </ac:spMkLst>
        </pc:spChg>
        <pc:spChg chg="mod">
          <ac:chgData name="Kristina Madsen" userId="2b676602-28d6-4cb0-9e35-2051bc5029b9" providerId="ADAL" clId="{2FC0D339-9DD8-49AB-9041-F7A1997F0958}" dt="2021-03-12T11:38:37.789" v="1967" actId="1076"/>
          <ac:spMkLst>
            <pc:docMk/>
            <pc:sldMk cId="1626266171" sldId="274"/>
            <ac:spMk id="3" creationId="{5B32E9D8-2481-4299-A717-A5E92A0AF3D7}"/>
          </ac:spMkLst>
        </pc:spChg>
        <pc:spChg chg="add mod">
          <ac:chgData name="Kristina Madsen" userId="2b676602-28d6-4cb0-9e35-2051bc5029b9" providerId="ADAL" clId="{2FC0D339-9DD8-49AB-9041-F7A1997F0958}" dt="2021-03-12T11:38:33.102" v="1966" actId="1076"/>
          <ac:spMkLst>
            <pc:docMk/>
            <pc:sldMk cId="1626266171" sldId="274"/>
            <ac:spMk id="8" creationId="{F5A0D79A-DFA1-4324-AB3C-E0AB7D742E96}"/>
          </ac:spMkLst>
        </pc:spChg>
        <pc:spChg chg="del">
          <ac:chgData name="Kristina Madsen" userId="2b676602-28d6-4cb0-9e35-2051bc5029b9" providerId="ADAL" clId="{2FC0D339-9DD8-49AB-9041-F7A1997F0958}" dt="2021-03-12T11:34:56.252" v="1759" actId="478"/>
          <ac:spMkLst>
            <pc:docMk/>
            <pc:sldMk cId="1626266171" sldId="274"/>
            <ac:spMk id="9" creationId="{26B98B96-AB42-4299-BEF1-D156289537AD}"/>
          </ac:spMkLst>
        </pc:spChg>
        <pc:spChg chg="add mod">
          <ac:chgData name="Kristina Madsen" userId="2b676602-28d6-4cb0-9e35-2051bc5029b9" providerId="ADAL" clId="{2FC0D339-9DD8-49AB-9041-F7A1997F0958}" dt="2021-03-12T11:38:41.133" v="1968" actId="1076"/>
          <ac:spMkLst>
            <pc:docMk/>
            <pc:sldMk cId="1626266171" sldId="274"/>
            <ac:spMk id="11" creationId="{A4C5699A-A6DD-4368-82CA-59ECAFA0D178}"/>
          </ac:spMkLst>
        </pc:spChg>
        <pc:spChg chg="add mod">
          <ac:chgData name="Kristina Madsen" userId="2b676602-28d6-4cb0-9e35-2051bc5029b9" providerId="ADAL" clId="{2FC0D339-9DD8-49AB-9041-F7A1997F0958}" dt="2021-03-12T11:38:22.875" v="1964" actId="1076"/>
          <ac:spMkLst>
            <pc:docMk/>
            <pc:sldMk cId="1626266171" sldId="274"/>
            <ac:spMk id="12" creationId="{F47E5347-26C7-4A8D-9C67-3DF683A8F308}"/>
          </ac:spMkLst>
        </pc:spChg>
        <pc:spChg chg="add mod">
          <ac:chgData name="Kristina Madsen" userId="2b676602-28d6-4cb0-9e35-2051bc5029b9" providerId="ADAL" clId="{2FC0D339-9DD8-49AB-9041-F7A1997F0958}" dt="2021-03-12T11:38:13.647" v="1963" actId="571"/>
          <ac:spMkLst>
            <pc:docMk/>
            <pc:sldMk cId="1626266171" sldId="274"/>
            <ac:spMk id="13" creationId="{E241888F-D388-4C56-8CC7-ED78573F5C8B}"/>
          </ac:spMkLst>
        </pc:spChg>
        <pc:spChg chg="add mod">
          <ac:chgData name="Kristina Madsen" userId="2b676602-28d6-4cb0-9e35-2051bc5029b9" providerId="ADAL" clId="{2FC0D339-9DD8-49AB-9041-F7A1997F0958}" dt="2021-03-12T11:38:13.647" v="1963" actId="571"/>
          <ac:spMkLst>
            <pc:docMk/>
            <pc:sldMk cId="1626266171" sldId="274"/>
            <ac:spMk id="14" creationId="{27E3A752-D69B-4D45-A66C-726BFE4EBD65}"/>
          </ac:spMkLst>
        </pc:spChg>
        <pc:spChg chg="add mod">
          <ac:chgData name="Kristina Madsen" userId="2b676602-28d6-4cb0-9e35-2051bc5029b9" providerId="ADAL" clId="{2FC0D339-9DD8-49AB-9041-F7A1997F0958}" dt="2021-03-12T11:38:13.647" v="1963" actId="571"/>
          <ac:spMkLst>
            <pc:docMk/>
            <pc:sldMk cId="1626266171" sldId="274"/>
            <ac:spMk id="15" creationId="{5A9F6FD1-B0CA-46AC-B430-3F188FC82F65}"/>
          </ac:spMkLst>
        </pc:spChg>
        <pc:spChg chg="add mod">
          <ac:chgData name="Kristina Madsen" userId="2b676602-28d6-4cb0-9e35-2051bc5029b9" providerId="ADAL" clId="{2FC0D339-9DD8-49AB-9041-F7A1997F0958}" dt="2021-03-12T11:38:13.647" v="1963" actId="571"/>
          <ac:spMkLst>
            <pc:docMk/>
            <pc:sldMk cId="1626266171" sldId="274"/>
            <ac:spMk id="16" creationId="{8C5E9AF3-644F-4D80-BC86-30E11E18DF25}"/>
          </ac:spMkLst>
        </pc:spChg>
        <pc:spChg chg="add mod">
          <ac:chgData name="Kristina Madsen" userId="2b676602-28d6-4cb0-9e35-2051bc5029b9" providerId="ADAL" clId="{2FC0D339-9DD8-49AB-9041-F7A1997F0958}" dt="2021-03-12T11:38:13.647" v="1963" actId="571"/>
          <ac:spMkLst>
            <pc:docMk/>
            <pc:sldMk cId="1626266171" sldId="274"/>
            <ac:spMk id="17" creationId="{0A213F98-8919-4078-8BA6-E4F7A4AB0A25}"/>
          </ac:spMkLst>
        </pc:spChg>
        <pc:picChg chg="del">
          <ac:chgData name="Kristina Madsen" userId="2b676602-28d6-4cb0-9e35-2051bc5029b9" providerId="ADAL" clId="{2FC0D339-9DD8-49AB-9041-F7A1997F0958}" dt="2021-03-12T11:35:58.326" v="1824" actId="478"/>
          <ac:picMkLst>
            <pc:docMk/>
            <pc:sldMk cId="1626266171" sldId="274"/>
            <ac:picMk id="6" creationId="{BD2E6CE2-6764-4E75-88E5-11FD54A53E16}"/>
          </ac:picMkLst>
        </pc:picChg>
        <pc:picChg chg="mod ord">
          <ac:chgData name="Kristina Madsen" userId="2b676602-28d6-4cb0-9e35-2051bc5029b9" providerId="ADAL" clId="{2FC0D339-9DD8-49AB-9041-F7A1997F0958}" dt="2021-03-12T11:39:11.803" v="1974" actId="166"/>
          <ac:picMkLst>
            <pc:docMk/>
            <pc:sldMk cId="1626266171" sldId="274"/>
            <ac:picMk id="7" creationId="{432DA1CF-B1A5-4B3B-940F-08BF9237048E}"/>
          </ac:picMkLst>
        </pc:picChg>
        <pc:picChg chg="add mod">
          <ac:chgData name="Kristina Madsen" userId="2b676602-28d6-4cb0-9e35-2051bc5029b9" providerId="ADAL" clId="{2FC0D339-9DD8-49AB-9041-F7A1997F0958}" dt="2021-03-12T11:39:06.931" v="1973" actId="14100"/>
          <ac:picMkLst>
            <pc:docMk/>
            <pc:sldMk cId="1626266171" sldId="274"/>
            <ac:picMk id="1026" creationId="{DCAC98AE-1DC0-4BBB-940D-C48B2487BB9A}"/>
          </ac:picMkLst>
        </pc:picChg>
      </pc:sldChg>
      <pc:sldChg chg="addSp delSp modSp add mod">
        <pc:chgData name="Kristina Madsen" userId="2b676602-28d6-4cb0-9e35-2051bc5029b9" providerId="ADAL" clId="{2FC0D339-9DD8-49AB-9041-F7A1997F0958}" dt="2021-03-12T13:44:01.992" v="2392" actId="1035"/>
        <pc:sldMkLst>
          <pc:docMk/>
          <pc:sldMk cId="1585399910" sldId="275"/>
        </pc:sldMkLst>
        <pc:spChg chg="mod">
          <ac:chgData name="Kristina Madsen" userId="2b676602-28d6-4cb0-9e35-2051bc5029b9" providerId="ADAL" clId="{2FC0D339-9DD8-49AB-9041-F7A1997F0958}" dt="2021-03-12T13:44:01.992" v="2392" actId="1035"/>
          <ac:spMkLst>
            <pc:docMk/>
            <pc:sldMk cId="1585399910" sldId="275"/>
            <ac:spMk id="2" creationId="{DC05E579-7731-4372-831C-5B1E06DB5406}"/>
          </ac:spMkLst>
        </pc:spChg>
        <pc:spChg chg="del mod">
          <ac:chgData name="Kristina Madsen" userId="2b676602-28d6-4cb0-9e35-2051bc5029b9" providerId="ADAL" clId="{2FC0D339-9DD8-49AB-9041-F7A1997F0958}" dt="2021-03-12T13:39:07.979" v="2313" actId="478"/>
          <ac:spMkLst>
            <pc:docMk/>
            <pc:sldMk cId="1585399910" sldId="275"/>
            <ac:spMk id="3" creationId="{5B32E9D8-2481-4299-A717-A5E92A0AF3D7}"/>
          </ac:spMkLst>
        </pc:spChg>
        <pc:spChg chg="add del mod">
          <ac:chgData name="Kristina Madsen" userId="2b676602-28d6-4cb0-9e35-2051bc5029b9" providerId="ADAL" clId="{2FC0D339-9DD8-49AB-9041-F7A1997F0958}" dt="2021-03-12T13:39:09.844" v="2314" actId="478"/>
          <ac:spMkLst>
            <pc:docMk/>
            <pc:sldMk cId="1585399910" sldId="275"/>
            <ac:spMk id="9" creationId="{8A6E3000-4213-47C7-BFE6-8EB32C70F8BF}"/>
          </ac:spMkLst>
        </pc:spChg>
        <pc:spChg chg="del mod topLvl">
          <ac:chgData name="Kristina Madsen" userId="2b676602-28d6-4cb0-9e35-2051bc5029b9" providerId="ADAL" clId="{2FC0D339-9DD8-49AB-9041-F7A1997F0958}" dt="2021-03-12T13:39:13.475" v="2318" actId="478"/>
          <ac:spMkLst>
            <pc:docMk/>
            <pc:sldMk cId="1585399910" sldId="275"/>
            <ac:spMk id="11" creationId="{51E8A991-317E-488E-9873-7C952C9B7441}"/>
          </ac:spMkLst>
        </pc:spChg>
        <pc:spChg chg="del mod topLvl">
          <ac:chgData name="Kristina Madsen" userId="2b676602-28d6-4cb0-9e35-2051bc5029b9" providerId="ADAL" clId="{2FC0D339-9DD8-49AB-9041-F7A1997F0958}" dt="2021-03-12T13:39:18.820" v="2321" actId="478"/>
          <ac:spMkLst>
            <pc:docMk/>
            <pc:sldMk cId="1585399910" sldId="275"/>
            <ac:spMk id="14" creationId="{88A14B60-48E1-415E-8D3A-34BB295EF3BF}"/>
          </ac:spMkLst>
        </pc:spChg>
        <pc:spChg chg="add del mod">
          <ac:chgData name="Kristina Madsen" userId="2b676602-28d6-4cb0-9e35-2051bc5029b9" providerId="ADAL" clId="{2FC0D339-9DD8-49AB-9041-F7A1997F0958}" dt="2021-03-12T13:42:27.266" v="2365" actId="478"/>
          <ac:spMkLst>
            <pc:docMk/>
            <pc:sldMk cId="1585399910" sldId="275"/>
            <ac:spMk id="16" creationId="{3B01CE51-F532-4AF9-9F71-81993C693749}"/>
          </ac:spMkLst>
        </pc:spChg>
        <pc:spChg chg="add mod">
          <ac:chgData name="Kristina Madsen" userId="2b676602-28d6-4cb0-9e35-2051bc5029b9" providerId="ADAL" clId="{2FC0D339-9DD8-49AB-9041-F7A1997F0958}" dt="2021-03-12T13:43:44.169" v="2384" actId="1076"/>
          <ac:spMkLst>
            <pc:docMk/>
            <pc:sldMk cId="1585399910" sldId="275"/>
            <ac:spMk id="17" creationId="{7312083F-D0BC-498D-8B05-4A67237C3E59}"/>
          </ac:spMkLst>
        </pc:spChg>
        <pc:spChg chg="add del mod">
          <ac:chgData name="Kristina Madsen" userId="2b676602-28d6-4cb0-9e35-2051bc5029b9" providerId="ADAL" clId="{2FC0D339-9DD8-49AB-9041-F7A1997F0958}" dt="2021-03-12T13:39:52.414" v="2328"/>
          <ac:spMkLst>
            <pc:docMk/>
            <pc:sldMk cId="1585399910" sldId="275"/>
            <ac:spMk id="19" creationId="{815A6966-EB36-4725-9166-36D6D891F3B7}"/>
          </ac:spMkLst>
        </pc:spChg>
        <pc:spChg chg="add del mod">
          <ac:chgData name="Kristina Madsen" userId="2b676602-28d6-4cb0-9e35-2051bc5029b9" providerId="ADAL" clId="{2FC0D339-9DD8-49AB-9041-F7A1997F0958}" dt="2021-03-12T13:39:52.414" v="2328"/>
          <ac:spMkLst>
            <pc:docMk/>
            <pc:sldMk cId="1585399910" sldId="275"/>
            <ac:spMk id="20" creationId="{DFACF8EF-F3CC-414E-BB69-71CA1260C8C4}"/>
          </ac:spMkLst>
        </pc:spChg>
        <pc:grpChg chg="del">
          <ac:chgData name="Kristina Madsen" userId="2b676602-28d6-4cb0-9e35-2051bc5029b9" providerId="ADAL" clId="{2FC0D339-9DD8-49AB-9041-F7A1997F0958}" dt="2021-03-12T13:39:13.475" v="2318" actId="478"/>
          <ac:grpSpMkLst>
            <pc:docMk/>
            <pc:sldMk cId="1585399910" sldId="275"/>
            <ac:grpSpMk id="8" creationId="{AF692C3A-3E9F-4563-B336-97746A603B15}"/>
          </ac:grpSpMkLst>
        </pc:grpChg>
        <pc:grpChg chg="del">
          <ac:chgData name="Kristina Madsen" userId="2b676602-28d6-4cb0-9e35-2051bc5029b9" providerId="ADAL" clId="{2FC0D339-9DD8-49AB-9041-F7A1997F0958}" dt="2021-03-12T13:39:18.820" v="2321" actId="478"/>
          <ac:grpSpMkLst>
            <pc:docMk/>
            <pc:sldMk cId="1585399910" sldId="275"/>
            <ac:grpSpMk id="12" creationId="{B026786D-B3C9-44A2-87FB-CAC92E924026}"/>
          </ac:grpSpMkLst>
        </pc:grpChg>
        <pc:picChg chg="del">
          <ac:chgData name="Kristina Madsen" userId="2b676602-28d6-4cb0-9e35-2051bc5029b9" providerId="ADAL" clId="{2FC0D339-9DD8-49AB-9041-F7A1997F0958}" dt="2021-03-12T13:39:02.359" v="2310" actId="478"/>
          <ac:picMkLst>
            <pc:docMk/>
            <pc:sldMk cId="1585399910" sldId="275"/>
            <ac:picMk id="6" creationId="{BD2E6CE2-6764-4E75-88E5-11FD54A53E16}"/>
          </ac:picMkLst>
        </pc:picChg>
        <pc:picChg chg="del">
          <ac:chgData name="Kristina Madsen" userId="2b676602-28d6-4cb0-9e35-2051bc5029b9" providerId="ADAL" clId="{2FC0D339-9DD8-49AB-9041-F7A1997F0958}" dt="2021-03-12T13:39:04.083" v="2311" actId="478"/>
          <ac:picMkLst>
            <pc:docMk/>
            <pc:sldMk cId="1585399910" sldId="275"/>
            <ac:picMk id="7" creationId="{432DA1CF-B1A5-4B3B-940F-08BF9237048E}"/>
          </ac:picMkLst>
        </pc:picChg>
        <pc:picChg chg="del topLvl">
          <ac:chgData name="Kristina Madsen" userId="2b676602-28d6-4cb0-9e35-2051bc5029b9" providerId="ADAL" clId="{2FC0D339-9DD8-49AB-9041-F7A1997F0958}" dt="2021-03-12T13:39:14.994" v="2319" actId="478"/>
          <ac:picMkLst>
            <pc:docMk/>
            <pc:sldMk cId="1585399910" sldId="275"/>
            <ac:picMk id="10" creationId="{467E1A87-5B4C-4470-A434-79D120E29F6E}"/>
          </ac:picMkLst>
        </pc:picChg>
        <pc:picChg chg="del topLvl">
          <ac:chgData name="Kristina Madsen" userId="2b676602-28d6-4cb0-9e35-2051bc5029b9" providerId="ADAL" clId="{2FC0D339-9DD8-49AB-9041-F7A1997F0958}" dt="2021-03-12T13:39:20.357" v="2322" actId="478"/>
          <ac:picMkLst>
            <pc:docMk/>
            <pc:sldMk cId="1585399910" sldId="275"/>
            <ac:picMk id="13" creationId="{21B5ADE3-2D30-49CF-A217-BB45AC6E42BB}"/>
          </ac:picMkLst>
        </pc:picChg>
        <pc:picChg chg="add mod">
          <ac:chgData name="Kristina Madsen" userId="2b676602-28d6-4cb0-9e35-2051bc5029b9" providerId="ADAL" clId="{2FC0D339-9DD8-49AB-9041-F7A1997F0958}" dt="2021-03-12T13:43:22.404" v="2378" actId="1076"/>
          <ac:picMkLst>
            <pc:docMk/>
            <pc:sldMk cId="1585399910" sldId="275"/>
            <ac:picMk id="15" creationId="{814CE127-E128-4A68-926C-67A2410201F8}"/>
          </ac:picMkLst>
        </pc:picChg>
        <pc:picChg chg="add del mod">
          <ac:chgData name="Kristina Madsen" userId="2b676602-28d6-4cb0-9e35-2051bc5029b9" providerId="ADAL" clId="{2FC0D339-9DD8-49AB-9041-F7A1997F0958}" dt="2021-03-12T13:39:52.414" v="2328"/>
          <ac:picMkLst>
            <pc:docMk/>
            <pc:sldMk cId="1585399910" sldId="275"/>
            <ac:picMk id="18" creationId="{6B53AECB-FB74-47A4-91C0-A40ED3A2BD21}"/>
          </ac:picMkLst>
        </pc:picChg>
      </pc:sldChg>
      <pc:sldChg chg="addSp delSp modSp add mod ord">
        <pc:chgData name="Kristina Madsen" userId="2b676602-28d6-4cb0-9e35-2051bc5029b9" providerId="ADAL" clId="{2FC0D339-9DD8-49AB-9041-F7A1997F0958}" dt="2021-03-23T08:19:34.928" v="2883" actId="14100"/>
        <pc:sldMkLst>
          <pc:docMk/>
          <pc:sldMk cId="3269827450" sldId="276"/>
        </pc:sldMkLst>
        <pc:spChg chg="mod">
          <ac:chgData name="Kristina Madsen" userId="2b676602-28d6-4cb0-9e35-2051bc5029b9" providerId="ADAL" clId="{2FC0D339-9DD8-49AB-9041-F7A1997F0958}" dt="2021-03-12T13:44:59.043" v="2439" actId="6549"/>
          <ac:spMkLst>
            <pc:docMk/>
            <pc:sldMk cId="3269827450" sldId="276"/>
            <ac:spMk id="2" creationId="{DC05E579-7731-4372-831C-5B1E06DB5406}"/>
          </ac:spMkLst>
        </pc:spChg>
        <pc:spChg chg="add mod">
          <ac:chgData name="Kristina Madsen" userId="2b676602-28d6-4cb0-9e35-2051bc5029b9" providerId="ADAL" clId="{2FC0D339-9DD8-49AB-9041-F7A1997F0958}" dt="2021-03-12T13:56:53.985" v="2709" actId="14100"/>
          <ac:spMkLst>
            <pc:docMk/>
            <pc:sldMk cId="3269827450" sldId="276"/>
            <ac:spMk id="7" creationId="{D29349EF-4139-470A-B05C-8F6674F7AC50}"/>
          </ac:spMkLst>
        </pc:spChg>
        <pc:spChg chg="add mod">
          <ac:chgData name="Kristina Madsen" userId="2b676602-28d6-4cb0-9e35-2051bc5029b9" providerId="ADAL" clId="{2FC0D339-9DD8-49AB-9041-F7A1997F0958}" dt="2021-03-19T10:27:33.294" v="2826" actId="20577"/>
          <ac:spMkLst>
            <pc:docMk/>
            <pc:sldMk cId="3269827450" sldId="276"/>
            <ac:spMk id="9" creationId="{6C1A8FAA-FE2C-4F37-92FE-1C0983C7DB28}"/>
          </ac:spMkLst>
        </pc:spChg>
        <pc:spChg chg="del">
          <ac:chgData name="Kristina Madsen" userId="2b676602-28d6-4cb0-9e35-2051bc5029b9" providerId="ADAL" clId="{2FC0D339-9DD8-49AB-9041-F7A1997F0958}" dt="2021-03-12T13:45:04" v="2441" actId="478"/>
          <ac:spMkLst>
            <pc:docMk/>
            <pc:sldMk cId="3269827450" sldId="276"/>
            <ac:spMk id="17" creationId="{7312083F-D0BC-498D-8B05-4A67237C3E59}"/>
          </ac:spMkLst>
        </pc:spChg>
        <pc:picChg chg="del">
          <ac:chgData name="Kristina Madsen" userId="2b676602-28d6-4cb0-9e35-2051bc5029b9" providerId="ADAL" clId="{2FC0D339-9DD8-49AB-9041-F7A1997F0958}" dt="2021-03-23T08:19:22.806" v="2877" actId="478"/>
          <ac:picMkLst>
            <pc:docMk/>
            <pc:sldMk cId="3269827450" sldId="276"/>
            <ac:picMk id="3" creationId="{06A223AC-55A2-45FF-BED4-0588764F0164}"/>
          </ac:picMkLst>
        </pc:picChg>
        <pc:picChg chg="del">
          <ac:chgData name="Kristina Madsen" userId="2b676602-28d6-4cb0-9e35-2051bc5029b9" providerId="ADAL" clId="{2FC0D339-9DD8-49AB-9041-F7A1997F0958}" dt="2021-03-19T10:27:16.449" v="2806" actId="478"/>
          <ac:picMkLst>
            <pc:docMk/>
            <pc:sldMk cId="3269827450" sldId="276"/>
            <ac:picMk id="3" creationId="{0FEF08EC-3333-4413-9B3A-44A37B3362B6}"/>
          </ac:picMkLst>
        </pc:picChg>
        <pc:picChg chg="add mod">
          <ac:chgData name="Kristina Madsen" userId="2b676602-28d6-4cb0-9e35-2051bc5029b9" providerId="ADAL" clId="{2FC0D339-9DD8-49AB-9041-F7A1997F0958}" dt="2021-03-23T08:19:34.928" v="2883" actId="14100"/>
          <ac:picMkLst>
            <pc:docMk/>
            <pc:sldMk cId="3269827450" sldId="276"/>
            <ac:picMk id="4" creationId="{64A7195F-CF4B-4A10-9883-347FF88E63D7}"/>
          </ac:picMkLst>
        </pc:picChg>
        <pc:picChg chg="del">
          <ac:chgData name="Kristina Madsen" userId="2b676602-28d6-4cb0-9e35-2051bc5029b9" providerId="ADAL" clId="{2FC0D339-9DD8-49AB-9041-F7A1997F0958}" dt="2021-03-19T10:27:17.958" v="2807" actId="478"/>
          <ac:picMkLst>
            <pc:docMk/>
            <pc:sldMk cId="3269827450" sldId="276"/>
            <ac:picMk id="8" creationId="{52C829C0-8E8F-4072-9F3D-EAD54CB32345}"/>
          </ac:picMkLst>
        </pc:picChg>
        <pc:picChg chg="del">
          <ac:chgData name="Kristina Madsen" userId="2b676602-28d6-4cb0-9e35-2051bc5029b9" providerId="ADAL" clId="{2FC0D339-9DD8-49AB-9041-F7A1997F0958}" dt="2021-03-19T10:27:19.326" v="2808" actId="478"/>
          <ac:picMkLst>
            <pc:docMk/>
            <pc:sldMk cId="3269827450" sldId="276"/>
            <ac:picMk id="11" creationId="{DD7F56E9-5328-407E-AAED-D97EBA438D14}"/>
          </ac:picMkLst>
        </pc:picChg>
        <pc:picChg chg="del">
          <ac:chgData name="Kristina Madsen" userId="2b676602-28d6-4cb0-9e35-2051bc5029b9" providerId="ADAL" clId="{2FC0D339-9DD8-49AB-9041-F7A1997F0958}" dt="2021-03-12T13:45:00.994" v="2440" actId="478"/>
          <ac:picMkLst>
            <pc:docMk/>
            <pc:sldMk cId="3269827450" sldId="276"/>
            <ac:picMk id="15" creationId="{814CE127-E128-4A68-926C-67A2410201F8}"/>
          </ac:picMkLst>
        </pc:picChg>
      </pc:sldChg>
      <pc:sldChg chg="addSp delSp modSp add mod">
        <pc:chgData name="Kristina Madsen" userId="2b676602-28d6-4cb0-9e35-2051bc5029b9" providerId="ADAL" clId="{2FC0D339-9DD8-49AB-9041-F7A1997F0958}" dt="2021-03-12T13:49:08.761" v="2522" actId="14100"/>
        <pc:sldMkLst>
          <pc:docMk/>
          <pc:sldMk cId="3434982425" sldId="277"/>
        </pc:sldMkLst>
        <pc:spChg chg="mod">
          <ac:chgData name="Kristina Madsen" userId="2b676602-28d6-4cb0-9e35-2051bc5029b9" providerId="ADAL" clId="{2FC0D339-9DD8-49AB-9041-F7A1997F0958}" dt="2021-03-12T13:46:10.349" v="2461" actId="20577"/>
          <ac:spMkLst>
            <pc:docMk/>
            <pc:sldMk cId="3434982425" sldId="277"/>
            <ac:spMk id="2" creationId="{DC05E579-7731-4372-831C-5B1E06DB5406}"/>
          </ac:spMkLst>
        </pc:spChg>
        <pc:spChg chg="add del mod">
          <ac:chgData name="Kristina Madsen" userId="2b676602-28d6-4cb0-9e35-2051bc5029b9" providerId="ADAL" clId="{2FC0D339-9DD8-49AB-9041-F7A1997F0958}" dt="2021-03-12T13:47:34.014" v="2502" actId="478"/>
          <ac:spMkLst>
            <pc:docMk/>
            <pc:sldMk cId="3434982425" sldId="277"/>
            <ac:spMk id="7" creationId="{54C4BD5D-3C3C-4837-8A60-3890B167727E}"/>
          </ac:spMkLst>
        </pc:spChg>
        <pc:spChg chg="add del mod">
          <ac:chgData name="Kristina Madsen" userId="2b676602-28d6-4cb0-9e35-2051bc5029b9" providerId="ADAL" clId="{2FC0D339-9DD8-49AB-9041-F7A1997F0958}" dt="2021-03-12T13:47:53.543" v="2506"/>
          <ac:spMkLst>
            <pc:docMk/>
            <pc:sldMk cId="3434982425" sldId="277"/>
            <ac:spMk id="8" creationId="{98A4414F-2EBD-485F-9E1D-590DB6318837}"/>
          </ac:spMkLst>
        </pc:spChg>
        <pc:spChg chg="add mod">
          <ac:chgData name="Kristina Madsen" userId="2b676602-28d6-4cb0-9e35-2051bc5029b9" providerId="ADAL" clId="{2FC0D339-9DD8-49AB-9041-F7A1997F0958}" dt="2021-03-12T13:48:42.782" v="2521" actId="403"/>
          <ac:spMkLst>
            <pc:docMk/>
            <pc:sldMk cId="3434982425" sldId="277"/>
            <ac:spMk id="9" creationId="{9681DDEF-4FC6-443B-B72D-D6AAD2F02EBB}"/>
          </ac:spMkLst>
        </pc:spChg>
        <pc:spChg chg="del">
          <ac:chgData name="Kristina Madsen" userId="2b676602-28d6-4cb0-9e35-2051bc5029b9" providerId="ADAL" clId="{2FC0D339-9DD8-49AB-9041-F7A1997F0958}" dt="2021-03-12T13:45:51.447" v="2445" actId="478"/>
          <ac:spMkLst>
            <pc:docMk/>
            <pc:sldMk cId="3434982425" sldId="277"/>
            <ac:spMk id="17" creationId="{7312083F-D0BC-498D-8B05-4A67237C3E59}"/>
          </ac:spMkLst>
        </pc:spChg>
        <pc:picChg chg="add mod">
          <ac:chgData name="Kristina Madsen" userId="2b676602-28d6-4cb0-9e35-2051bc5029b9" providerId="ADAL" clId="{2FC0D339-9DD8-49AB-9041-F7A1997F0958}" dt="2021-03-12T13:49:08.761" v="2522" actId="14100"/>
          <ac:picMkLst>
            <pc:docMk/>
            <pc:sldMk cId="3434982425" sldId="277"/>
            <ac:picMk id="6" creationId="{D579451D-4DB2-486B-A21C-8D17076544E7}"/>
          </ac:picMkLst>
        </pc:picChg>
        <pc:picChg chg="del">
          <ac:chgData name="Kristina Madsen" userId="2b676602-28d6-4cb0-9e35-2051bc5029b9" providerId="ADAL" clId="{2FC0D339-9DD8-49AB-9041-F7A1997F0958}" dt="2021-03-12T13:45:48.442" v="2444" actId="478"/>
          <ac:picMkLst>
            <pc:docMk/>
            <pc:sldMk cId="3434982425" sldId="277"/>
            <ac:picMk id="15" creationId="{814CE127-E128-4A68-926C-67A2410201F8}"/>
          </ac:picMkLst>
        </pc:picChg>
      </pc:sldChg>
    </pc:docChg>
  </pc:docChgLst>
  <pc:docChgLst>
    <pc:chgData name="Pramod Kumar Sharma" userId="d8c21dbf-31fd-4333-b991-f8be9da9e26b" providerId="ADAL" clId="{CA8B6745-3F38-4E01-9A98-D49879EE964E}"/>
    <pc:docChg chg="undo custSel delSld modSld sldOrd">
      <pc:chgData name="Pramod Kumar Sharma" userId="d8c21dbf-31fd-4333-b991-f8be9da9e26b" providerId="ADAL" clId="{CA8B6745-3F38-4E01-9A98-D49879EE964E}" dt="2021-03-12T14:06:54.478" v="138" actId="1076"/>
      <pc:docMkLst>
        <pc:docMk/>
      </pc:docMkLst>
      <pc:sldChg chg="modSp mod">
        <pc:chgData name="Pramod Kumar Sharma" userId="d8c21dbf-31fd-4333-b991-f8be9da9e26b" providerId="ADAL" clId="{CA8B6745-3F38-4E01-9A98-D49879EE964E}" dt="2021-03-12T14:06:54.478" v="138" actId="1076"/>
        <pc:sldMkLst>
          <pc:docMk/>
          <pc:sldMk cId="1455618540" sldId="262"/>
        </pc:sldMkLst>
        <pc:picChg chg="mod">
          <ac:chgData name="Pramod Kumar Sharma" userId="d8c21dbf-31fd-4333-b991-f8be9da9e26b" providerId="ADAL" clId="{CA8B6745-3F38-4E01-9A98-D49879EE964E}" dt="2021-03-12T14:06:50.243" v="137" actId="1076"/>
          <ac:picMkLst>
            <pc:docMk/>
            <pc:sldMk cId="1455618540" sldId="262"/>
            <ac:picMk id="7" creationId="{5AA83D76-BAA8-4D66-81B6-5C69904335E5}"/>
          </ac:picMkLst>
        </pc:picChg>
        <pc:picChg chg="mod">
          <ac:chgData name="Pramod Kumar Sharma" userId="d8c21dbf-31fd-4333-b991-f8be9da9e26b" providerId="ADAL" clId="{CA8B6745-3F38-4E01-9A98-D49879EE964E}" dt="2021-03-12T14:06:19.582" v="134" actId="1076"/>
          <ac:picMkLst>
            <pc:docMk/>
            <pc:sldMk cId="1455618540" sldId="262"/>
            <ac:picMk id="9" creationId="{1DEE1529-C302-4485-AC7D-9AA2EC4DA00C}"/>
          </ac:picMkLst>
        </pc:picChg>
        <pc:picChg chg="mod">
          <ac:chgData name="Pramod Kumar Sharma" userId="d8c21dbf-31fd-4333-b991-f8be9da9e26b" providerId="ADAL" clId="{CA8B6745-3F38-4E01-9A98-D49879EE964E}" dt="2021-03-12T14:06:54.478" v="138" actId="1076"/>
          <ac:picMkLst>
            <pc:docMk/>
            <pc:sldMk cId="1455618540" sldId="262"/>
            <ac:picMk id="11" creationId="{3CC9E33B-9147-408E-8F02-D507FFD078D6}"/>
          </ac:picMkLst>
        </pc:picChg>
      </pc:sldChg>
      <pc:sldChg chg="addSp delSp modSp mod">
        <pc:chgData name="Pramod Kumar Sharma" userId="d8c21dbf-31fd-4333-b991-f8be9da9e26b" providerId="ADAL" clId="{CA8B6745-3F38-4E01-9A98-D49879EE964E}" dt="2021-03-12T14:01:23.687" v="103" actId="14100"/>
        <pc:sldMkLst>
          <pc:docMk/>
          <pc:sldMk cId="2308484871" sldId="263"/>
        </pc:sldMkLst>
        <pc:spChg chg="mod">
          <ac:chgData name="Pramod Kumar Sharma" userId="d8c21dbf-31fd-4333-b991-f8be9da9e26b" providerId="ADAL" clId="{CA8B6745-3F38-4E01-9A98-D49879EE964E}" dt="2021-03-12T09:31:13.902" v="6" actId="1076"/>
          <ac:spMkLst>
            <pc:docMk/>
            <pc:sldMk cId="2308484871" sldId="263"/>
            <ac:spMk id="2" creationId="{0887C9C2-01AA-4B4D-AD9A-5DF113F2FC62}"/>
          </ac:spMkLst>
        </pc:spChg>
        <pc:spChg chg="add del mod ord">
          <ac:chgData name="Pramod Kumar Sharma" userId="d8c21dbf-31fd-4333-b991-f8be9da9e26b" providerId="ADAL" clId="{CA8B6745-3F38-4E01-9A98-D49879EE964E}" dt="2021-03-12T14:01:23.687" v="103" actId="14100"/>
          <ac:spMkLst>
            <pc:docMk/>
            <pc:sldMk cId="2308484871" sldId="263"/>
            <ac:spMk id="4" creationId="{6D533FED-0982-4C71-BFBE-1F1928D8BEFF}"/>
          </ac:spMkLst>
        </pc:spChg>
        <pc:spChg chg="add mod">
          <ac:chgData name="Pramod Kumar Sharma" userId="d8c21dbf-31fd-4333-b991-f8be9da9e26b" providerId="ADAL" clId="{CA8B6745-3F38-4E01-9A98-D49879EE964E}" dt="2021-03-12T09:30:58.193" v="3" actId="14100"/>
          <ac:spMkLst>
            <pc:docMk/>
            <pc:sldMk cId="2308484871" sldId="263"/>
            <ac:spMk id="15" creationId="{65C3D798-F4E2-428F-9348-1C86036F4112}"/>
          </ac:spMkLst>
        </pc:spChg>
        <pc:picChg chg="mod">
          <ac:chgData name="Pramod Kumar Sharma" userId="d8c21dbf-31fd-4333-b991-f8be9da9e26b" providerId="ADAL" clId="{CA8B6745-3F38-4E01-9A98-D49879EE964E}" dt="2021-03-12T09:32:15.791" v="7" actId="1076"/>
          <ac:picMkLst>
            <pc:docMk/>
            <pc:sldMk cId="2308484871" sldId="263"/>
            <ac:picMk id="6" creationId="{309EBA0F-B75F-4C4F-9534-1055A081F0E6}"/>
          </ac:picMkLst>
        </pc:picChg>
        <pc:picChg chg="mod ord">
          <ac:chgData name="Pramod Kumar Sharma" userId="d8c21dbf-31fd-4333-b991-f8be9da9e26b" providerId="ADAL" clId="{CA8B6745-3F38-4E01-9A98-D49879EE964E}" dt="2021-03-12T13:58:03.557" v="34" actId="1076"/>
          <ac:picMkLst>
            <pc:docMk/>
            <pc:sldMk cId="2308484871" sldId="263"/>
            <ac:picMk id="16" creationId="{21BE9969-5FFC-4540-AFEF-F4EC1199F31E}"/>
          </ac:picMkLst>
        </pc:picChg>
        <pc:picChg chg="mod ord">
          <ac:chgData name="Pramod Kumar Sharma" userId="d8c21dbf-31fd-4333-b991-f8be9da9e26b" providerId="ADAL" clId="{CA8B6745-3F38-4E01-9A98-D49879EE964E}" dt="2021-03-12T13:57:59.375" v="33" actId="1076"/>
          <ac:picMkLst>
            <pc:docMk/>
            <pc:sldMk cId="2308484871" sldId="263"/>
            <ac:picMk id="18" creationId="{D150750D-B1FA-4EA9-BC16-E3E3D1E9B06C}"/>
          </ac:picMkLst>
        </pc:picChg>
        <pc:picChg chg="mod ord">
          <ac:chgData name="Pramod Kumar Sharma" userId="d8c21dbf-31fd-4333-b991-f8be9da9e26b" providerId="ADAL" clId="{CA8B6745-3F38-4E01-9A98-D49879EE964E}" dt="2021-03-12T13:57:56.451" v="32" actId="1076"/>
          <ac:picMkLst>
            <pc:docMk/>
            <pc:sldMk cId="2308484871" sldId="263"/>
            <ac:picMk id="20" creationId="{F0F64C47-2CF3-4B60-AD5C-A8F21C2DB277}"/>
          </ac:picMkLst>
        </pc:picChg>
      </pc:sldChg>
      <pc:sldChg chg="modSp mod">
        <pc:chgData name="Pramod Kumar Sharma" userId="d8c21dbf-31fd-4333-b991-f8be9da9e26b" providerId="ADAL" clId="{CA8B6745-3F38-4E01-9A98-D49879EE964E}" dt="2021-03-12T14:02:59.131" v="108" actId="113"/>
        <pc:sldMkLst>
          <pc:docMk/>
          <pc:sldMk cId="3955282908" sldId="265"/>
        </pc:sldMkLst>
        <pc:spChg chg="mod">
          <ac:chgData name="Pramod Kumar Sharma" userId="d8c21dbf-31fd-4333-b991-f8be9da9e26b" providerId="ADAL" clId="{CA8B6745-3F38-4E01-9A98-D49879EE964E}" dt="2021-03-12T14:02:59.131" v="108" actId="113"/>
          <ac:spMkLst>
            <pc:docMk/>
            <pc:sldMk cId="3955282908" sldId="265"/>
            <ac:spMk id="3" creationId="{60F7D337-D8F4-4FDB-ACA0-619F8A3FC047}"/>
          </ac:spMkLst>
        </pc:spChg>
      </pc:sldChg>
      <pc:sldChg chg="modSp mod ord">
        <pc:chgData name="Pramod Kumar Sharma" userId="d8c21dbf-31fd-4333-b991-f8be9da9e26b" providerId="ADAL" clId="{CA8B6745-3F38-4E01-9A98-D49879EE964E}" dt="2021-03-12T14:04:36.870" v="117"/>
        <pc:sldMkLst>
          <pc:docMk/>
          <pc:sldMk cId="2882688012" sldId="266"/>
        </pc:sldMkLst>
        <pc:spChg chg="mod">
          <ac:chgData name="Pramod Kumar Sharma" userId="d8c21dbf-31fd-4333-b991-f8be9da9e26b" providerId="ADAL" clId="{CA8B6745-3F38-4E01-9A98-D49879EE964E}" dt="2021-03-12T14:02:38.366" v="106" actId="14100"/>
          <ac:spMkLst>
            <pc:docMk/>
            <pc:sldMk cId="2882688012" sldId="266"/>
            <ac:spMk id="7" creationId="{8A6D58A6-BCBD-475D-86AE-6220C889357E}"/>
          </ac:spMkLst>
        </pc:spChg>
      </pc:sldChg>
      <pc:sldChg chg="del">
        <pc:chgData name="Pramod Kumar Sharma" userId="d8c21dbf-31fd-4333-b991-f8be9da9e26b" providerId="ADAL" clId="{CA8B6745-3F38-4E01-9A98-D49879EE964E}" dt="2021-03-12T09:29:10.840" v="0" actId="47"/>
        <pc:sldMkLst>
          <pc:docMk/>
          <pc:sldMk cId="3130729664" sldId="267"/>
        </pc:sldMkLst>
      </pc:sldChg>
      <pc:sldChg chg="modSp mod">
        <pc:chgData name="Pramod Kumar Sharma" userId="d8c21dbf-31fd-4333-b991-f8be9da9e26b" providerId="ADAL" clId="{CA8B6745-3F38-4E01-9A98-D49879EE964E}" dt="2021-03-12T14:01:46.792" v="104" actId="1076"/>
        <pc:sldMkLst>
          <pc:docMk/>
          <pc:sldMk cId="2369310027" sldId="268"/>
        </pc:sldMkLst>
        <pc:spChg chg="mod">
          <ac:chgData name="Pramod Kumar Sharma" userId="d8c21dbf-31fd-4333-b991-f8be9da9e26b" providerId="ADAL" clId="{CA8B6745-3F38-4E01-9A98-D49879EE964E}" dt="2021-03-12T14:01:46.792" v="104" actId="1076"/>
          <ac:spMkLst>
            <pc:docMk/>
            <pc:sldMk cId="2369310027" sldId="268"/>
            <ac:spMk id="2" creationId="{DC05E579-7731-4372-831C-5B1E06DB5406}"/>
          </ac:spMkLst>
        </pc:spChg>
      </pc:sldChg>
      <pc:sldChg chg="modSp mod">
        <pc:chgData name="Pramod Kumar Sharma" userId="d8c21dbf-31fd-4333-b991-f8be9da9e26b" providerId="ADAL" clId="{CA8B6745-3F38-4E01-9A98-D49879EE964E}" dt="2021-03-12T14:03:11.739" v="109" actId="14100"/>
        <pc:sldMkLst>
          <pc:docMk/>
          <pc:sldMk cId="333524696" sldId="270"/>
        </pc:sldMkLst>
        <pc:spChg chg="mod">
          <ac:chgData name="Pramod Kumar Sharma" userId="d8c21dbf-31fd-4333-b991-f8be9da9e26b" providerId="ADAL" clId="{CA8B6745-3F38-4E01-9A98-D49879EE964E}" dt="2021-03-12T14:03:11.739" v="109" actId="14100"/>
          <ac:spMkLst>
            <pc:docMk/>
            <pc:sldMk cId="333524696" sldId="270"/>
            <ac:spMk id="14" creationId="{7A160FBB-08C0-4294-985A-A73891143CF0}"/>
          </ac:spMkLst>
        </pc:spChg>
      </pc:sldChg>
      <pc:sldChg chg="modSp mod">
        <pc:chgData name="Pramod Kumar Sharma" userId="d8c21dbf-31fd-4333-b991-f8be9da9e26b" providerId="ADAL" clId="{CA8B6745-3F38-4E01-9A98-D49879EE964E}" dt="2021-03-12T14:02:06.993" v="105" actId="14100"/>
        <pc:sldMkLst>
          <pc:docMk/>
          <pc:sldMk cId="2141645243" sldId="271"/>
        </pc:sldMkLst>
        <pc:spChg chg="mod">
          <ac:chgData name="Pramod Kumar Sharma" userId="d8c21dbf-31fd-4333-b991-f8be9da9e26b" providerId="ADAL" clId="{CA8B6745-3F38-4E01-9A98-D49879EE964E}" dt="2021-03-12T14:02:06.993" v="105" actId="14100"/>
          <ac:spMkLst>
            <pc:docMk/>
            <pc:sldMk cId="2141645243" sldId="271"/>
            <ac:spMk id="3" creationId="{5B32E9D8-2481-4299-A717-A5E92A0AF3D7}"/>
          </ac:spMkLst>
        </pc:spChg>
      </pc:sldChg>
      <pc:sldChg chg="addSp delSp modSp mod">
        <pc:chgData name="Pramod Kumar Sharma" userId="d8c21dbf-31fd-4333-b991-f8be9da9e26b" providerId="ADAL" clId="{CA8B6745-3F38-4E01-9A98-D49879EE964E}" dt="2021-03-12T14:05:56.707" v="132" actId="14100"/>
        <pc:sldMkLst>
          <pc:docMk/>
          <pc:sldMk cId="3269827450" sldId="276"/>
        </pc:sldMkLst>
        <pc:spChg chg="del">
          <ac:chgData name="Pramod Kumar Sharma" userId="d8c21dbf-31fd-4333-b991-f8be9da9e26b" providerId="ADAL" clId="{CA8B6745-3F38-4E01-9A98-D49879EE964E}" dt="2021-03-12T14:04:44.193" v="118" actId="478"/>
          <ac:spMkLst>
            <pc:docMk/>
            <pc:sldMk cId="3269827450" sldId="276"/>
            <ac:spMk id="2" creationId="{DC05E579-7731-4372-831C-5B1E06DB5406}"/>
          </ac:spMkLst>
        </pc:spChg>
        <pc:spChg chg="add del mod">
          <ac:chgData name="Pramod Kumar Sharma" userId="d8c21dbf-31fd-4333-b991-f8be9da9e26b" providerId="ADAL" clId="{CA8B6745-3F38-4E01-9A98-D49879EE964E}" dt="2021-03-12T14:04:46.732" v="119" actId="478"/>
          <ac:spMkLst>
            <pc:docMk/>
            <pc:sldMk cId="3269827450" sldId="276"/>
            <ac:spMk id="8" creationId="{3BF95E73-A920-4F5F-AD42-7E4F4176856F}"/>
          </ac:spMkLst>
        </pc:spChg>
        <pc:picChg chg="add mod">
          <ac:chgData name="Pramod Kumar Sharma" userId="d8c21dbf-31fd-4333-b991-f8be9da9e26b" providerId="ADAL" clId="{CA8B6745-3F38-4E01-9A98-D49879EE964E}" dt="2021-03-12T14:05:52.980" v="131" actId="1076"/>
          <ac:picMkLst>
            <pc:docMk/>
            <pc:sldMk cId="3269827450" sldId="276"/>
            <ac:picMk id="4" creationId="{6CEA5139-8303-439C-A5C0-F83A84BF8C90}"/>
          </ac:picMkLst>
        </pc:picChg>
        <pc:picChg chg="add mod">
          <ac:chgData name="Pramod Kumar Sharma" userId="d8c21dbf-31fd-4333-b991-f8be9da9e26b" providerId="ADAL" clId="{CA8B6745-3F38-4E01-9A98-D49879EE964E}" dt="2021-03-12T14:05:56.707" v="132" actId="14100"/>
          <ac:picMkLst>
            <pc:docMk/>
            <pc:sldMk cId="3269827450" sldId="276"/>
            <ac:picMk id="10" creationId="{7F5CBBF4-6231-48BF-BD2F-4E6EEE0F6E74}"/>
          </ac:picMkLst>
        </pc:picChg>
      </pc:sldChg>
    </pc:docChg>
  </pc:docChgLst>
  <pc:docChgLst>
    <pc:chgData name="Saga Oskarson Kindstrand" userId="16cfe071-9441-4b42-8c76-84fee4292fda" providerId="ADAL" clId="{E278AA6B-CEA6-417C-9336-E803A7F2E979}"/>
    <pc:docChg chg="custSel modSld">
      <pc:chgData name="Saga Oskarson Kindstrand" userId="16cfe071-9441-4b42-8c76-84fee4292fda" providerId="ADAL" clId="{E278AA6B-CEA6-417C-9336-E803A7F2E979}" dt="2021-03-12T14:53:11.478" v="25" actId="1076"/>
      <pc:docMkLst>
        <pc:docMk/>
      </pc:docMkLst>
      <pc:sldChg chg="addSp delSp modSp mod">
        <pc:chgData name="Saga Oskarson Kindstrand" userId="16cfe071-9441-4b42-8c76-84fee4292fda" providerId="ADAL" clId="{E278AA6B-CEA6-417C-9336-E803A7F2E979}" dt="2021-03-12T14:53:11.478" v="25" actId="1076"/>
        <pc:sldMkLst>
          <pc:docMk/>
          <pc:sldMk cId="3269827450" sldId="276"/>
        </pc:sldMkLst>
        <pc:picChg chg="add mod">
          <ac:chgData name="Saga Oskarson Kindstrand" userId="16cfe071-9441-4b42-8c76-84fee4292fda" providerId="ADAL" clId="{E278AA6B-CEA6-417C-9336-E803A7F2E979}" dt="2021-03-12T14:53:09.278" v="24" actId="14100"/>
          <ac:picMkLst>
            <pc:docMk/>
            <pc:sldMk cId="3269827450" sldId="276"/>
            <ac:picMk id="3" creationId="{0FEF08EC-3333-4413-9B3A-44A37B3362B6}"/>
          </ac:picMkLst>
        </pc:picChg>
        <pc:picChg chg="del">
          <ac:chgData name="Saga Oskarson Kindstrand" userId="16cfe071-9441-4b42-8c76-84fee4292fda" providerId="ADAL" clId="{E278AA6B-CEA6-417C-9336-E803A7F2E979}" dt="2021-03-12T14:51:18.256" v="1" actId="478"/>
          <ac:picMkLst>
            <pc:docMk/>
            <pc:sldMk cId="3269827450" sldId="276"/>
            <ac:picMk id="4" creationId="{6CEA5139-8303-439C-A5C0-F83A84BF8C90}"/>
          </ac:picMkLst>
        </pc:picChg>
        <pc:picChg chg="add mod">
          <ac:chgData name="Saga Oskarson Kindstrand" userId="16cfe071-9441-4b42-8c76-84fee4292fda" providerId="ADAL" clId="{E278AA6B-CEA6-417C-9336-E803A7F2E979}" dt="2021-03-12T14:53:11.478" v="25" actId="1076"/>
          <ac:picMkLst>
            <pc:docMk/>
            <pc:sldMk cId="3269827450" sldId="276"/>
            <ac:picMk id="8" creationId="{52C829C0-8E8F-4072-9F3D-EAD54CB32345}"/>
          </ac:picMkLst>
        </pc:picChg>
        <pc:picChg chg="del">
          <ac:chgData name="Saga Oskarson Kindstrand" userId="16cfe071-9441-4b42-8c76-84fee4292fda" providerId="ADAL" clId="{E278AA6B-CEA6-417C-9336-E803A7F2E979}" dt="2021-03-12T14:51:16.677" v="0" actId="478"/>
          <ac:picMkLst>
            <pc:docMk/>
            <pc:sldMk cId="3269827450" sldId="276"/>
            <ac:picMk id="10" creationId="{7F5CBBF4-6231-48BF-BD2F-4E6EEE0F6E74}"/>
          </ac:picMkLst>
        </pc:picChg>
        <pc:picChg chg="add mod">
          <ac:chgData name="Saga Oskarson Kindstrand" userId="16cfe071-9441-4b42-8c76-84fee4292fda" providerId="ADAL" clId="{E278AA6B-CEA6-417C-9336-E803A7F2E979}" dt="2021-03-12T14:53:04.287" v="22" actId="14100"/>
          <ac:picMkLst>
            <pc:docMk/>
            <pc:sldMk cId="3269827450" sldId="276"/>
            <ac:picMk id="11" creationId="{DD7F56E9-5328-407E-AAED-D97EBA438D1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9CAB3-282A-4E68-87F2-FAAE611736A5}" type="datetimeFigureOut">
              <a:rPr lang="da-DK" smtClean="0"/>
              <a:t>23-03-2021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6BAB9-32BD-40FE-BA81-F3EBC81A8D3F}" type="slidenum">
              <a:rPr lang="da-DK" smtClean="0"/>
              <a:t>‹#›</a:t>
            </a:fld>
            <a:endParaRPr lang="da-DK"/>
          </a:p>
        </p:txBody>
      </p:sp>
    </p:spTree>
    <p:extLst>
      <p:ext uri="{BB962C8B-B14F-4D97-AF65-F5344CB8AC3E}">
        <p14:creationId xmlns:p14="http://schemas.microsoft.com/office/powerpoint/2010/main" val="24613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cover #01">
    <p:spTree>
      <p:nvGrpSpPr>
        <p:cNvPr id="1" name=""/>
        <p:cNvGrpSpPr/>
        <p:nvPr/>
      </p:nvGrpSpPr>
      <p:grpSpPr>
        <a:xfrm>
          <a:off x="0" y="0"/>
          <a:ext cx="0" cy="0"/>
          <a:chOff x="0" y="0"/>
          <a:chExt cx="0" cy="0"/>
        </a:xfrm>
      </p:grpSpPr>
      <p:sp>
        <p:nvSpPr>
          <p:cNvPr id="13" name="Side BG">
            <a:extLst>
              <a:ext uri="{FF2B5EF4-FFF2-40B4-BE49-F238E27FC236}">
                <a16:creationId xmlns:a16="http://schemas.microsoft.com/office/drawing/2014/main" id="{177CF2DB-EABA-463A-B1BA-6B6E6DECAC0F}"/>
              </a:ext>
            </a:extLst>
          </p:cNvPr>
          <p:cNvSpPr/>
          <p:nvPr userDrawn="1"/>
        </p:nvSpPr>
        <p:spPr>
          <a:xfrm>
            <a:off x="0" y="-6350"/>
            <a:ext cx="6069254" cy="6870700"/>
          </a:xfrm>
          <a:custGeom>
            <a:avLst/>
            <a:gdLst>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758579 h 6870700"/>
              <a:gd name="connsiteX4" fmla="*/ 5967424 w 6069254"/>
              <a:gd name="connsiteY4" fmla="*/ 6870700 h 6870700"/>
              <a:gd name="connsiteX5" fmla="*/ 0 w 6069254"/>
              <a:gd name="connsiteY5" fmla="*/ 687070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254" h="6870700">
                <a:moveTo>
                  <a:pt x="0" y="0"/>
                </a:moveTo>
                <a:lnTo>
                  <a:pt x="6069254" y="0"/>
                </a:lnTo>
                <a:lnTo>
                  <a:pt x="5963777" y="194014"/>
                </a:lnTo>
                <a:cubicBezTo>
                  <a:pt x="4919896" y="2239537"/>
                  <a:pt x="5227326" y="5505566"/>
                  <a:pt x="5902409" y="6758579"/>
                </a:cubicBezTo>
                <a:lnTo>
                  <a:pt x="5967424" y="6870700"/>
                </a:lnTo>
                <a:lnTo>
                  <a:pt x="0" y="6870700"/>
                </a:lnTo>
                <a:close/>
              </a:path>
            </a:pathLst>
          </a:custGeom>
          <a:gradFill flip="none" rotWithShape="1">
            <a:gsLst>
              <a:gs pos="0">
                <a:srgbClr val="0A1432"/>
              </a:gs>
              <a:gs pos="100000">
                <a:srgbClr val="16419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17" name="Imageplaceholder">
            <a:extLst>
              <a:ext uri="{FF2B5EF4-FFF2-40B4-BE49-F238E27FC236}">
                <a16:creationId xmlns:a16="http://schemas.microsoft.com/office/drawing/2014/main" id="{40BDB60E-1D5A-4DCA-BC0A-3A277457AC08}"/>
              </a:ext>
            </a:extLst>
          </p:cNvPr>
          <p:cNvSpPr>
            <a:spLocks noGrp="1"/>
          </p:cNvSpPr>
          <p:nvPr>
            <p:ph type="pic" sz="quarter" idx="10"/>
          </p:nvPr>
        </p:nvSpPr>
        <p:spPr>
          <a:xfrm>
            <a:off x="5245101" y="-6350"/>
            <a:ext cx="6946900" cy="6864350"/>
          </a:xfrm>
          <a:custGeom>
            <a:avLst/>
            <a:gdLst>
              <a:gd name="connsiteX0" fmla="*/ 0 w 6946900"/>
              <a:gd name="connsiteY0" fmla="*/ 0 h 6864350"/>
              <a:gd name="connsiteX1" fmla="*/ 6946900 w 6946900"/>
              <a:gd name="connsiteY1" fmla="*/ 0 h 6864350"/>
              <a:gd name="connsiteX2" fmla="*/ 6946900 w 6946900"/>
              <a:gd name="connsiteY2" fmla="*/ 6864350 h 6864350"/>
              <a:gd name="connsiteX3" fmla="*/ 714959 w 6946900"/>
              <a:gd name="connsiteY3" fmla="*/ 6864350 h 6864350"/>
              <a:gd name="connsiteX4" fmla="*/ 657308 w 6946900"/>
              <a:gd name="connsiteY4" fmla="*/ 6764929 h 6864350"/>
              <a:gd name="connsiteX5" fmla="*/ 718676 w 6946900"/>
              <a:gd name="connsiteY5" fmla="*/ 200364 h 6864350"/>
              <a:gd name="connsiteX6" fmla="*/ 824153 w 6946900"/>
              <a:gd name="connsiteY6" fmla="*/ 6350 h 6864350"/>
              <a:gd name="connsiteX7" fmla="*/ 0 w 6946900"/>
              <a:gd name="connsiteY7" fmla="*/ 6350 h 68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900" h="6864350">
                <a:moveTo>
                  <a:pt x="0" y="0"/>
                </a:moveTo>
                <a:lnTo>
                  <a:pt x="6946900" y="0"/>
                </a:lnTo>
                <a:lnTo>
                  <a:pt x="6946900" y="6864350"/>
                </a:lnTo>
                <a:lnTo>
                  <a:pt x="714959" y="6864350"/>
                </a:lnTo>
                <a:lnTo>
                  <a:pt x="657308" y="6764929"/>
                </a:lnTo>
                <a:cubicBezTo>
                  <a:pt x="-17775" y="5511916"/>
                  <a:pt x="-325205" y="2245887"/>
                  <a:pt x="718676" y="200364"/>
                </a:cubicBezTo>
                <a:lnTo>
                  <a:pt x="824153" y="6350"/>
                </a:lnTo>
                <a:lnTo>
                  <a:pt x="0" y="6350"/>
                </a:lnTo>
                <a:close/>
              </a:path>
            </a:pathLst>
          </a:custGeom>
        </p:spPr>
        <p:txBody>
          <a:bodyPr wrap="square" anchor="b">
            <a:noAutofit/>
          </a:bodyPr>
          <a:lstStyle>
            <a:lvl1pPr algn="r">
              <a:defRPr sz="2400" baseline="0">
                <a:solidFill>
                  <a:schemeClr val="tx1"/>
                </a:solidFill>
              </a:defRPr>
            </a:lvl1pPr>
          </a:lstStyle>
          <a:p>
            <a:r>
              <a:rPr lang="da-DK"/>
              <a:t>Klik på ikonet for at tilføje et billede</a:t>
            </a:r>
          </a:p>
        </p:txBody>
      </p:sp>
      <p:pic>
        <p:nvPicPr>
          <p:cNvPr id="5" name="Logo">
            <a:extLst>
              <a:ext uri="{FF2B5EF4-FFF2-40B4-BE49-F238E27FC236}">
                <a16:creationId xmlns:a16="http://schemas.microsoft.com/office/drawing/2014/main" id="{598D0419-08B8-4875-8536-9CEC3D6DCA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
          <a:stretch/>
        </p:blipFill>
        <p:spPr>
          <a:xfrm>
            <a:off x="1019253" y="0"/>
            <a:ext cx="1172549" cy="2011680"/>
          </a:xfrm>
          <a:prstGeom prst="rect">
            <a:avLst/>
          </a:prstGeom>
        </p:spPr>
      </p:pic>
      <p:sp>
        <p:nvSpPr>
          <p:cNvPr id="3" name="Pladsholder til tekst 2">
            <a:extLst>
              <a:ext uri="{FF2B5EF4-FFF2-40B4-BE49-F238E27FC236}">
                <a16:creationId xmlns:a16="http://schemas.microsoft.com/office/drawing/2014/main" id="{DB1320E0-40B7-4142-BE69-2583596D0F1E}"/>
              </a:ext>
            </a:extLst>
          </p:cNvPr>
          <p:cNvSpPr>
            <a:spLocks noGrp="1"/>
          </p:cNvSpPr>
          <p:nvPr>
            <p:ph type="body" sz="quarter" idx="11" hasCustomPrompt="1"/>
          </p:nvPr>
        </p:nvSpPr>
        <p:spPr>
          <a:xfrm>
            <a:off x="909536" y="1825625"/>
            <a:ext cx="4070087" cy="4351338"/>
          </a:xfrm>
          <a:prstGeom prst="rect">
            <a:avLst/>
          </a:prstGeom>
        </p:spPr>
        <p:txBody>
          <a:bodyPr anchor="ctr"/>
          <a:lstStyle>
            <a:lvl1pPr>
              <a:defRPr>
                <a:latin typeface="Lato Black" panose="020F0A02020204030203" pitchFamily="34" charset="0"/>
              </a:defRPr>
            </a:lvl1pPr>
          </a:lstStyle>
          <a:p>
            <a:pPr lvl="0"/>
            <a:r>
              <a:rPr lang="da-DK"/>
              <a:t>Foundation for </a:t>
            </a:r>
            <a:r>
              <a:rPr lang="da-DK" err="1"/>
              <a:t>Environmental</a:t>
            </a:r>
            <a:r>
              <a:rPr lang="da-DK"/>
              <a:t> Education</a:t>
            </a:r>
          </a:p>
        </p:txBody>
      </p:sp>
    </p:spTree>
    <p:extLst>
      <p:ext uri="{BB962C8B-B14F-4D97-AF65-F5344CB8AC3E}">
        <p14:creationId xmlns:p14="http://schemas.microsoft.com/office/powerpoint/2010/main" val="343124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cover #02">
    <p:spTree>
      <p:nvGrpSpPr>
        <p:cNvPr id="1" name=""/>
        <p:cNvGrpSpPr/>
        <p:nvPr/>
      </p:nvGrpSpPr>
      <p:grpSpPr>
        <a:xfrm>
          <a:off x="0" y="0"/>
          <a:ext cx="0" cy="0"/>
          <a:chOff x="0" y="0"/>
          <a:chExt cx="0" cy="0"/>
        </a:xfrm>
      </p:grpSpPr>
      <p:sp>
        <p:nvSpPr>
          <p:cNvPr id="13" name="Top BG">
            <a:extLst>
              <a:ext uri="{FF2B5EF4-FFF2-40B4-BE49-F238E27FC236}">
                <a16:creationId xmlns:a16="http://schemas.microsoft.com/office/drawing/2014/main" id="{177CF2DB-EABA-463A-B1BA-6B6E6DECAC0F}"/>
              </a:ext>
            </a:extLst>
          </p:cNvPr>
          <p:cNvSpPr/>
          <p:nvPr userDrawn="1"/>
        </p:nvSpPr>
        <p:spPr>
          <a:xfrm rot="5400000">
            <a:off x="4262657" y="-4262657"/>
            <a:ext cx="3667608" cy="12192924"/>
          </a:xfrm>
          <a:custGeom>
            <a:avLst/>
            <a:gdLst>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758579 h 6870700"/>
              <a:gd name="connsiteX4" fmla="*/ 5967424 w 6069254"/>
              <a:gd name="connsiteY4" fmla="*/ 6870700 h 6870700"/>
              <a:gd name="connsiteX5" fmla="*/ 0 w 6069254"/>
              <a:gd name="connsiteY5" fmla="*/ 6870700 h 6870700"/>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758579 h 6870700"/>
              <a:gd name="connsiteX4" fmla="*/ 5967424 w 6069254"/>
              <a:gd name="connsiteY4" fmla="*/ 6870700 h 6870700"/>
              <a:gd name="connsiteX5" fmla="*/ 0 w 6069254"/>
              <a:gd name="connsiteY5" fmla="*/ 6870700 h 6870700"/>
              <a:gd name="connsiteX6" fmla="*/ 0 w 6069254"/>
              <a:gd name="connsiteY6" fmla="*/ 0 h 6870700"/>
              <a:gd name="connsiteX0" fmla="*/ 0 w 6069254"/>
              <a:gd name="connsiteY0" fmla="*/ 0 h 6870700"/>
              <a:gd name="connsiteX1" fmla="*/ 6069254 w 6069254"/>
              <a:gd name="connsiteY1" fmla="*/ 0 h 6870700"/>
              <a:gd name="connsiteX2" fmla="*/ 5963777 w 6069254"/>
              <a:gd name="connsiteY2" fmla="*/ 194014 h 6870700"/>
              <a:gd name="connsiteX3" fmla="*/ 5963468 w 6069254"/>
              <a:gd name="connsiteY3" fmla="*/ 6870331 h 6870700"/>
              <a:gd name="connsiteX4" fmla="*/ 5967424 w 6069254"/>
              <a:gd name="connsiteY4" fmla="*/ 6870700 h 6870700"/>
              <a:gd name="connsiteX5" fmla="*/ 0 w 6069254"/>
              <a:gd name="connsiteY5" fmla="*/ 6870700 h 6870700"/>
              <a:gd name="connsiteX6" fmla="*/ 0 w 6069254"/>
              <a:gd name="connsiteY6" fmla="*/ 0 h 6870700"/>
              <a:gd name="connsiteX0" fmla="*/ 0 w 6069254"/>
              <a:gd name="connsiteY0" fmla="*/ 0 h 6870700"/>
              <a:gd name="connsiteX1" fmla="*/ 6069254 w 6069254"/>
              <a:gd name="connsiteY1" fmla="*/ 0 h 6870700"/>
              <a:gd name="connsiteX2" fmla="*/ 5963777 w 6069254"/>
              <a:gd name="connsiteY2" fmla="*/ 194014 h 6870700"/>
              <a:gd name="connsiteX3" fmla="*/ 5963468 w 6069254"/>
              <a:gd name="connsiteY3" fmla="*/ 6870331 h 6870700"/>
              <a:gd name="connsiteX4" fmla="*/ 5601071 w 6069254"/>
              <a:gd name="connsiteY4" fmla="*/ 6866561 h 6870700"/>
              <a:gd name="connsiteX5" fmla="*/ 0 w 6069254"/>
              <a:gd name="connsiteY5" fmla="*/ 6870700 h 6870700"/>
              <a:gd name="connsiteX6" fmla="*/ 0 w 6069254"/>
              <a:gd name="connsiteY6" fmla="*/ 0 h 6870700"/>
              <a:gd name="connsiteX0" fmla="*/ 0 w 6069254"/>
              <a:gd name="connsiteY0" fmla="*/ 0 h 6874470"/>
              <a:gd name="connsiteX1" fmla="*/ 6069254 w 6069254"/>
              <a:gd name="connsiteY1" fmla="*/ 0 h 6874470"/>
              <a:gd name="connsiteX2" fmla="*/ 5963777 w 6069254"/>
              <a:gd name="connsiteY2" fmla="*/ 194014 h 6874470"/>
              <a:gd name="connsiteX3" fmla="*/ 5719232 w 6069254"/>
              <a:gd name="connsiteY3" fmla="*/ 6874470 h 6874470"/>
              <a:gd name="connsiteX4" fmla="*/ 5601071 w 6069254"/>
              <a:gd name="connsiteY4" fmla="*/ 6866561 h 6874470"/>
              <a:gd name="connsiteX5" fmla="*/ 0 w 6069254"/>
              <a:gd name="connsiteY5" fmla="*/ 6870700 h 6874470"/>
              <a:gd name="connsiteX6" fmla="*/ 0 w 6069254"/>
              <a:gd name="connsiteY6" fmla="*/ 0 h 6874470"/>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866192 h 6870700"/>
              <a:gd name="connsiteX4" fmla="*/ 5601071 w 6069254"/>
              <a:gd name="connsiteY4" fmla="*/ 6866561 h 6870700"/>
              <a:gd name="connsiteX5" fmla="*/ 0 w 6069254"/>
              <a:gd name="connsiteY5" fmla="*/ 6870700 h 6870700"/>
              <a:gd name="connsiteX6" fmla="*/ 0 w 6069254"/>
              <a:gd name="connsiteY6" fmla="*/ 0 h 6870700"/>
              <a:gd name="connsiteX0" fmla="*/ 0 w 6069254"/>
              <a:gd name="connsiteY0" fmla="*/ 0 h 6870700"/>
              <a:gd name="connsiteX1" fmla="*/ 6069254 w 6069254"/>
              <a:gd name="connsiteY1" fmla="*/ 0 h 6870700"/>
              <a:gd name="connsiteX2" fmla="*/ 5634059 w 6069254"/>
              <a:gd name="connsiteY2" fmla="*/ 127790 h 6870700"/>
              <a:gd name="connsiteX3" fmla="*/ 5902409 w 6069254"/>
              <a:gd name="connsiteY3" fmla="*/ 6866192 h 6870700"/>
              <a:gd name="connsiteX4" fmla="*/ 5601071 w 6069254"/>
              <a:gd name="connsiteY4" fmla="*/ 6866561 h 6870700"/>
              <a:gd name="connsiteX5" fmla="*/ 0 w 6069254"/>
              <a:gd name="connsiteY5" fmla="*/ 6870700 h 6870700"/>
              <a:gd name="connsiteX6" fmla="*/ 0 w 6069254"/>
              <a:gd name="connsiteY6" fmla="*/ 0 h 6870700"/>
              <a:gd name="connsiteX0" fmla="*/ 0 w 5902409"/>
              <a:gd name="connsiteY0" fmla="*/ 0 h 6870700"/>
              <a:gd name="connsiteX1" fmla="*/ 4652686 w 5902409"/>
              <a:gd name="connsiteY1" fmla="*/ 0 h 6870700"/>
              <a:gd name="connsiteX2" fmla="*/ 5634059 w 5902409"/>
              <a:gd name="connsiteY2" fmla="*/ 127790 h 6870700"/>
              <a:gd name="connsiteX3" fmla="*/ 5902409 w 5902409"/>
              <a:gd name="connsiteY3" fmla="*/ 6866192 h 6870700"/>
              <a:gd name="connsiteX4" fmla="*/ 5601071 w 5902409"/>
              <a:gd name="connsiteY4" fmla="*/ 6866561 h 6870700"/>
              <a:gd name="connsiteX5" fmla="*/ 0 w 5902409"/>
              <a:gd name="connsiteY5" fmla="*/ 6870700 h 6870700"/>
              <a:gd name="connsiteX6" fmla="*/ 0 w 5902409"/>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98107"/>
              <a:gd name="connsiteY0" fmla="*/ 520 h 6871220"/>
              <a:gd name="connsiteX1" fmla="*/ 4652686 w 6098107"/>
              <a:gd name="connsiteY1" fmla="*/ 520 h 6871220"/>
              <a:gd name="connsiteX2" fmla="*/ 6098107 w 6098107"/>
              <a:gd name="connsiteY2" fmla="*/ 0 h 6871220"/>
              <a:gd name="connsiteX3" fmla="*/ 5902409 w 6098107"/>
              <a:gd name="connsiteY3" fmla="*/ 6866712 h 6871220"/>
              <a:gd name="connsiteX4" fmla="*/ 5601071 w 6098107"/>
              <a:gd name="connsiteY4" fmla="*/ 6867081 h 6871220"/>
              <a:gd name="connsiteX5" fmla="*/ 0 w 6098107"/>
              <a:gd name="connsiteY5" fmla="*/ 6871220 h 6871220"/>
              <a:gd name="connsiteX6" fmla="*/ 0 w 6098107"/>
              <a:gd name="connsiteY6" fmla="*/ 520 h 6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107" h="6871220">
                <a:moveTo>
                  <a:pt x="0" y="520"/>
                </a:moveTo>
                <a:lnTo>
                  <a:pt x="4652686" y="520"/>
                </a:lnTo>
                <a:lnTo>
                  <a:pt x="6098107" y="0"/>
                </a:lnTo>
                <a:cubicBezTo>
                  <a:pt x="3820835" y="981800"/>
                  <a:pt x="2650645" y="4930768"/>
                  <a:pt x="5902409" y="6866712"/>
                </a:cubicBezTo>
                <a:lnTo>
                  <a:pt x="5601071" y="6867081"/>
                </a:lnTo>
                <a:lnTo>
                  <a:pt x="0" y="6871220"/>
                </a:lnTo>
                <a:lnTo>
                  <a:pt x="0" y="520"/>
                </a:lnTo>
                <a:close/>
              </a:path>
            </a:pathLst>
          </a:custGeom>
          <a:gradFill flip="none" rotWithShape="1">
            <a:gsLst>
              <a:gs pos="0">
                <a:srgbClr val="0A1432"/>
              </a:gs>
              <a:gs pos="100000">
                <a:srgbClr val="16419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pic>
        <p:nvPicPr>
          <p:cNvPr id="5" name="Logo">
            <a:extLst>
              <a:ext uri="{FF2B5EF4-FFF2-40B4-BE49-F238E27FC236}">
                <a16:creationId xmlns:a16="http://schemas.microsoft.com/office/drawing/2014/main" id="{598D0419-08B8-4875-8536-9CEC3D6DCA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78"/>
          <a:stretch/>
        </p:blipFill>
        <p:spPr>
          <a:xfrm>
            <a:off x="1019253" y="-1"/>
            <a:ext cx="1172549" cy="2035175"/>
          </a:xfrm>
          <a:prstGeom prst="rect">
            <a:avLst/>
          </a:prstGeom>
        </p:spPr>
      </p:pic>
      <p:sp>
        <p:nvSpPr>
          <p:cNvPr id="19" name="Imageplaceholder">
            <a:extLst>
              <a:ext uri="{FF2B5EF4-FFF2-40B4-BE49-F238E27FC236}">
                <a16:creationId xmlns:a16="http://schemas.microsoft.com/office/drawing/2014/main" id="{2693ACA3-EC44-4CFF-B218-534222478F1A}"/>
              </a:ext>
            </a:extLst>
          </p:cNvPr>
          <p:cNvSpPr>
            <a:spLocks noGrp="1"/>
          </p:cNvSpPr>
          <p:nvPr>
            <p:ph type="pic" sz="quarter" idx="10"/>
          </p:nvPr>
        </p:nvSpPr>
        <p:spPr>
          <a:xfrm>
            <a:off x="0" y="2035175"/>
            <a:ext cx="12192000" cy="4822825"/>
          </a:xfrm>
          <a:custGeom>
            <a:avLst/>
            <a:gdLst>
              <a:gd name="connsiteX0" fmla="*/ 12191539 w 12192000"/>
              <a:gd name="connsiteY0" fmla="*/ 0 h 4822825"/>
              <a:gd name="connsiteX1" fmla="*/ 12192000 w 12192000"/>
              <a:gd name="connsiteY1" fmla="*/ 0 h 4822825"/>
              <a:gd name="connsiteX2" fmla="*/ 12192000 w 12192000"/>
              <a:gd name="connsiteY2" fmla="*/ 1197257 h 4822825"/>
              <a:gd name="connsiteX3" fmla="*/ 12191539 w 12192000"/>
              <a:gd name="connsiteY3" fmla="*/ 763108 h 4822825"/>
              <a:gd name="connsiteX4" fmla="*/ 0 w 12192000"/>
              <a:gd name="connsiteY4" fmla="*/ 0 h 4822825"/>
              <a:gd name="connsiteX5" fmla="*/ 3976 w 12192000"/>
              <a:gd name="connsiteY5" fmla="*/ 0 h 4822825"/>
              <a:gd name="connsiteX6" fmla="*/ 6883 w 12192000"/>
              <a:gd name="connsiteY6" fmla="*/ 1333499 h 4822825"/>
              <a:gd name="connsiteX7" fmla="*/ 7537 w 12192000"/>
              <a:gd name="connsiteY7" fmla="*/ 1514734 h 4822825"/>
              <a:gd name="connsiteX8" fmla="*/ 12013975 w 12192000"/>
              <a:gd name="connsiteY8" fmla="*/ 1506042 h 4822825"/>
              <a:gd name="connsiteX9" fmla="*/ 12192000 w 12192000"/>
              <a:gd name="connsiteY9" fmla="*/ 1632106 h 4822825"/>
              <a:gd name="connsiteX10" fmla="*/ 12192000 w 12192000"/>
              <a:gd name="connsiteY10" fmla="*/ 4822825 h 4822825"/>
              <a:gd name="connsiteX11" fmla="*/ 0 w 12192000"/>
              <a:gd name="connsiteY11" fmla="*/ 4822825 h 482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822825">
                <a:moveTo>
                  <a:pt x="12191539" y="0"/>
                </a:moveTo>
                <a:lnTo>
                  <a:pt x="12192000" y="0"/>
                </a:lnTo>
                <a:lnTo>
                  <a:pt x="12192000" y="1197257"/>
                </a:lnTo>
                <a:lnTo>
                  <a:pt x="12191539" y="763108"/>
                </a:lnTo>
                <a:close/>
                <a:moveTo>
                  <a:pt x="0" y="0"/>
                </a:moveTo>
                <a:lnTo>
                  <a:pt x="3976" y="0"/>
                </a:lnTo>
                <a:lnTo>
                  <a:pt x="6883" y="1333499"/>
                </a:lnTo>
                <a:lnTo>
                  <a:pt x="7537" y="1514734"/>
                </a:lnTo>
                <a:cubicBezTo>
                  <a:pt x="3335501" y="-379871"/>
                  <a:pt x="10015791" y="221415"/>
                  <a:pt x="12013975" y="1506042"/>
                </a:cubicBezTo>
                <a:lnTo>
                  <a:pt x="12192000" y="1632106"/>
                </a:lnTo>
                <a:lnTo>
                  <a:pt x="12192000" y="4822825"/>
                </a:lnTo>
                <a:lnTo>
                  <a:pt x="0" y="4822825"/>
                </a:lnTo>
                <a:close/>
              </a:path>
            </a:pathLst>
          </a:custGeom>
        </p:spPr>
        <p:txBody>
          <a:bodyPr wrap="square" anchor="b">
            <a:noAutofit/>
          </a:bodyPr>
          <a:lstStyle>
            <a:lvl1pPr algn="ctr">
              <a:defRPr sz="2400" baseline="0">
                <a:solidFill>
                  <a:schemeClr val="tx1"/>
                </a:solidFill>
              </a:defRPr>
            </a:lvl1pPr>
          </a:lstStyle>
          <a:p>
            <a:r>
              <a:rPr lang="da-DK"/>
              <a:t>Klik på ikonet for at tilføje et billede</a:t>
            </a:r>
          </a:p>
        </p:txBody>
      </p:sp>
      <p:sp>
        <p:nvSpPr>
          <p:cNvPr id="21" name="Pladsholder til tekst 20">
            <a:extLst>
              <a:ext uri="{FF2B5EF4-FFF2-40B4-BE49-F238E27FC236}">
                <a16:creationId xmlns:a16="http://schemas.microsoft.com/office/drawing/2014/main" id="{0614C4CB-A5B5-4241-B911-4A1D578A3985}"/>
              </a:ext>
            </a:extLst>
          </p:cNvPr>
          <p:cNvSpPr>
            <a:spLocks noGrp="1"/>
          </p:cNvSpPr>
          <p:nvPr>
            <p:ph type="body" sz="quarter" idx="11" hasCustomPrompt="1"/>
          </p:nvPr>
        </p:nvSpPr>
        <p:spPr>
          <a:xfrm>
            <a:off x="2423290" y="532818"/>
            <a:ext cx="8784536" cy="576213"/>
          </a:xfrm>
          <a:prstGeom prst="rect">
            <a:avLst/>
          </a:prstGeom>
        </p:spPr>
        <p:txBody>
          <a:bodyPr/>
          <a:lstStyle>
            <a:lvl1pPr>
              <a:defRPr sz="2400" baseline="0">
                <a:latin typeface="Lato Black" panose="020F0A02020204030203" pitchFamily="34" charset="0"/>
              </a:defRPr>
            </a:lvl1pPr>
          </a:lstStyle>
          <a:p>
            <a:pPr lvl="0"/>
            <a:r>
              <a:rPr lang="da-DK"/>
              <a:t>Foundation for </a:t>
            </a:r>
            <a:r>
              <a:rPr lang="da-DK" err="1"/>
              <a:t>Environmental</a:t>
            </a:r>
            <a:r>
              <a:rPr lang="da-DK"/>
              <a:t> Education</a:t>
            </a:r>
          </a:p>
        </p:txBody>
      </p:sp>
      <p:sp>
        <p:nvSpPr>
          <p:cNvPr id="22" name="Pladsholder til tekst 20">
            <a:extLst>
              <a:ext uri="{FF2B5EF4-FFF2-40B4-BE49-F238E27FC236}">
                <a16:creationId xmlns:a16="http://schemas.microsoft.com/office/drawing/2014/main" id="{ABA13AD4-A518-45C9-925C-6E38B229BAC3}"/>
              </a:ext>
            </a:extLst>
          </p:cNvPr>
          <p:cNvSpPr>
            <a:spLocks noGrp="1"/>
          </p:cNvSpPr>
          <p:nvPr>
            <p:ph type="body" sz="quarter" idx="12" hasCustomPrompt="1"/>
          </p:nvPr>
        </p:nvSpPr>
        <p:spPr>
          <a:xfrm>
            <a:off x="2423290" y="973324"/>
            <a:ext cx="8784536" cy="960471"/>
          </a:xfrm>
          <a:prstGeom prst="rect">
            <a:avLst/>
          </a:prstGeom>
        </p:spPr>
        <p:txBody>
          <a:bodyPr/>
          <a:lstStyle>
            <a:lvl1pPr>
              <a:defRPr sz="5400" b="0" i="0" baseline="0"/>
            </a:lvl1pPr>
          </a:lstStyle>
          <a:p>
            <a:pPr lvl="0"/>
            <a:r>
              <a:rPr lang="da-DK" err="1"/>
              <a:t>Lorum</a:t>
            </a:r>
            <a:r>
              <a:rPr lang="da-DK"/>
              <a:t> </a:t>
            </a:r>
            <a:r>
              <a:rPr lang="da-DK" err="1"/>
              <a:t>ipsum</a:t>
            </a:r>
            <a:r>
              <a:rPr lang="da-DK"/>
              <a:t> none </a:t>
            </a:r>
            <a:r>
              <a:rPr lang="da-DK" err="1"/>
              <a:t>est</a:t>
            </a:r>
            <a:endParaRPr lang="da-DK"/>
          </a:p>
        </p:txBody>
      </p:sp>
    </p:spTree>
    <p:extLst>
      <p:ext uri="{BB962C8B-B14F-4D97-AF65-F5344CB8AC3E}">
        <p14:creationId xmlns:p14="http://schemas.microsoft.com/office/powerpoint/2010/main" val="404265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C4D7D5-5584-4948-89BD-ACA0711C0E95}"/>
              </a:ext>
            </a:extLst>
          </p:cNvPr>
          <p:cNvSpPr/>
          <p:nvPr userDrawn="1"/>
        </p:nvSpPr>
        <p:spPr>
          <a:xfrm>
            <a:off x="0" y="0"/>
            <a:ext cx="12192000" cy="252000"/>
          </a:xfrm>
          <a:prstGeom prst="rect">
            <a:avLst/>
          </a:prstGeom>
          <a:gradFill flip="none" rotWithShape="1">
            <a:gsLst>
              <a:gs pos="1000">
                <a:srgbClr val="0A1432"/>
              </a:gs>
              <a:gs pos="100000">
                <a:srgbClr val="16419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8">
            <a:extLst>
              <a:ext uri="{FF2B5EF4-FFF2-40B4-BE49-F238E27FC236}">
                <a16:creationId xmlns:a16="http://schemas.microsoft.com/office/drawing/2014/main" id="{E883240E-6077-482B-9464-3853D157F31A}"/>
              </a:ext>
            </a:extLst>
          </p:cNvPr>
          <p:cNvSpPr>
            <a:spLocks noGrp="1"/>
          </p:cNvSpPr>
          <p:nvPr>
            <p:ph type="body" sz="quarter" idx="10" hasCustomPrompt="1"/>
          </p:nvPr>
        </p:nvSpPr>
        <p:spPr>
          <a:xfrm>
            <a:off x="1189231" y="1424945"/>
            <a:ext cx="6948487" cy="660400"/>
          </a:xfrm>
          <a:prstGeom prst="rect">
            <a:avLst/>
          </a:prstGeom>
        </p:spPr>
        <p:txBody>
          <a:bodyPr/>
          <a:lstStyle>
            <a:lvl1pPr>
              <a:defRPr baseline="0">
                <a:solidFill>
                  <a:schemeClr val="tx1"/>
                </a:solidFill>
                <a:latin typeface="Lato Black" panose="020F0A02020204030203" pitchFamily="34" charset="0"/>
              </a:defRPr>
            </a:lvl1pPr>
          </a:lstStyle>
          <a:p>
            <a:pPr lvl="0"/>
            <a:r>
              <a:rPr lang="da-DK" err="1"/>
              <a:t>Introduction</a:t>
            </a:r>
            <a:endParaRPr lang="da-DK"/>
          </a:p>
        </p:txBody>
      </p:sp>
      <p:sp>
        <p:nvSpPr>
          <p:cNvPr id="12" name="Pladsholder til tekst 8">
            <a:extLst>
              <a:ext uri="{FF2B5EF4-FFF2-40B4-BE49-F238E27FC236}">
                <a16:creationId xmlns:a16="http://schemas.microsoft.com/office/drawing/2014/main" id="{625A20C3-088E-427B-8543-7E862EB1FF9A}"/>
              </a:ext>
            </a:extLst>
          </p:cNvPr>
          <p:cNvSpPr>
            <a:spLocks noGrp="1"/>
          </p:cNvSpPr>
          <p:nvPr>
            <p:ph type="body" sz="quarter" idx="11" hasCustomPrompt="1"/>
          </p:nvPr>
        </p:nvSpPr>
        <p:spPr>
          <a:xfrm>
            <a:off x="1189230" y="2234681"/>
            <a:ext cx="6948487" cy="3068104"/>
          </a:xfrm>
          <a:prstGeom prst="rect">
            <a:avLst/>
          </a:prstGeom>
        </p:spPr>
        <p:txBody>
          <a:bodyPr/>
          <a:lstStyle>
            <a:lvl1pPr>
              <a:defRPr sz="2800" b="0" baseline="0">
                <a:solidFill>
                  <a:schemeClr val="tx1"/>
                </a:solidFill>
              </a:defRPr>
            </a:lvl1pPr>
          </a:lstStyle>
          <a:p>
            <a:pPr lv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eture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 </a:t>
            </a:r>
            <a:r>
              <a:rPr lang="da-DK" err="1"/>
              <a:t>eation</a:t>
            </a:r>
            <a:r>
              <a:rPr lang="da-DK"/>
              <a:t> </a:t>
            </a:r>
            <a:r>
              <a:rPr lang="da-DK" err="1"/>
              <a:t>nullore</a:t>
            </a:r>
            <a:r>
              <a:rPr lang="da-DK"/>
              <a:t>, </a:t>
            </a:r>
            <a:r>
              <a:rPr lang="da-DK" err="1"/>
              <a:t>cuscid</a:t>
            </a:r>
            <a:r>
              <a:rPr lang="da-DK"/>
              <a:t> </a:t>
            </a:r>
            <a:r>
              <a:rPr lang="da-DK" err="1"/>
              <a:t>quas</a:t>
            </a:r>
            <a:r>
              <a:rPr lang="da-DK"/>
              <a:t> core </a:t>
            </a:r>
            <a:r>
              <a:rPr lang="da-DK" err="1"/>
              <a:t>volent.Gendel</a:t>
            </a:r>
            <a:r>
              <a:rPr lang="da-DK"/>
              <a:t> </a:t>
            </a:r>
            <a:r>
              <a:rPr lang="da-DK" err="1"/>
              <a:t>inctibus</a:t>
            </a:r>
            <a:r>
              <a:rPr lang="da-DK"/>
              <a:t>, to te </a:t>
            </a:r>
            <a:r>
              <a:rPr lang="da-DK" err="1"/>
              <a:t>dolorem</a:t>
            </a:r>
            <a:r>
              <a:rPr lang="da-DK"/>
              <a:t> </a:t>
            </a:r>
            <a:r>
              <a:rPr lang="da-DK" err="1"/>
              <a:t>aspellab</a:t>
            </a:r>
            <a:r>
              <a:rPr lang="da-DK"/>
              <a:t> </a:t>
            </a:r>
            <a:r>
              <a:rPr lang="da-DK" err="1"/>
              <a:t>ipsam</a:t>
            </a:r>
            <a:r>
              <a:rPr lang="da-DK"/>
              <a:t> </a:t>
            </a:r>
            <a:r>
              <a:rPr lang="da-DK" err="1"/>
              <a:t>faces</a:t>
            </a:r>
            <a:r>
              <a:rPr lang="da-DK"/>
              <a:t> </a:t>
            </a:r>
            <a:r>
              <a:rPr lang="da-DK" err="1"/>
              <a:t>incti</a:t>
            </a:r>
            <a:r>
              <a:rPr lang="da-DK"/>
              <a:t> </a:t>
            </a:r>
            <a:r>
              <a:rPr lang="da-DK" err="1"/>
              <a:t>dolorias</a:t>
            </a:r>
            <a:r>
              <a:rPr lang="da-DK"/>
              <a:t> </a:t>
            </a:r>
            <a:r>
              <a:rPr lang="da-DK" err="1"/>
              <a:t>assit</a:t>
            </a:r>
            <a:r>
              <a:rPr lang="da-DK"/>
              <a:t>, </a:t>
            </a:r>
            <a:r>
              <a:rPr lang="da-DK" err="1"/>
              <a:t>cume</a:t>
            </a:r>
            <a:r>
              <a:rPr lang="da-DK"/>
              <a:t> </a:t>
            </a:r>
            <a:r>
              <a:rPr lang="da-DK" err="1"/>
              <a:t>quae</a:t>
            </a:r>
            <a:r>
              <a:rPr lang="da-DK"/>
              <a:t> volut </a:t>
            </a:r>
            <a:r>
              <a:rPr lang="da-DK" err="1"/>
              <a:t>aut</a:t>
            </a:r>
            <a:r>
              <a:rPr lang="da-DK"/>
              <a:t> </a:t>
            </a:r>
            <a:r>
              <a:rPr lang="da-DK" err="1"/>
              <a:t>mo</a:t>
            </a:r>
            <a:r>
              <a:rPr lang="da-DK"/>
              <a:t> </a:t>
            </a:r>
            <a:r>
              <a:rPr lang="da-DK" err="1"/>
              <a:t>consece</a:t>
            </a:r>
            <a:r>
              <a:rPr lang="da-DK"/>
              <a:t>.</a:t>
            </a:r>
          </a:p>
        </p:txBody>
      </p:sp>
      <p:sp>
        <p:nvSpPr>
          <p:cNvPr id="18" name="Pladsholder til billede 17">
            <a:extLst>
              <a:ext uri="{FF2B5EF4-FFF2-40B4-BE49-F238E27FC236}">
                <a16:creationId xmlns:a16="http://schemas.microsoft.com/office/drawing/2014/main" id="{06136B37-CDB1-4346-82F6-C2D666E21961}"/>
              </a:ext>
            </a:extLst>
          </p:cNvPr>
          <p:cNvSpPr>
            <a:spLocks noGrp="1"/>
          </p:cNvSpPr>
          <p:nvPr>
            <p:ph type="pic" sz="quarter" idx="12"/>
          </p:nvPr>
        </p:nvSpPr>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anchor="b">
            <a:noAutofit/>
          </a:bodyPr>
          <a:lstStyle>
            <a:lvl1pPr algn="r">
              <a:defRPr sz="2400" baseline="0">
                <a:solidFill>
                  <a:schemeClr val="tx1"/>
                </a:solidFill>
              </a:defRPr>
            </a:lvl1pPr>
          </a:lstStyle>
          <a:p>
            <a:endParaRPr lang="da-DK"/>
          </a:p>
        </p:txBody>
      </p:sp>
      <p:sp>
        <p:nvSpPr>
          <p:cNvPr id="19" name="Pladsholder til slidenummer 2">
            <a:extLst>
              <a:ext uri="{FF2B5EF4-FFF2-40B4-BE49-F238E27FC236}">
                <a16:creationId xmlns:a16="http://schemas.microsoft.com/office/drawing/2014/main" id="{5EC4192C-0F3E-456E-8515-A6597855C5AE}"/>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Tree>
    <p:extLst>
      <p:ext uri="{BB962C8B-B14F-4D97-AF65-F5344CB8AC3E}">
        <p14:creationId xmlns:p14="http://schemas.microsoft.com/office/powerpoint/2010/main" val="189730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7" name="Pladsholder til slidenummer 2">
            <a:extLst>
              <a:ext uri="{FF2B5EF4-FFF2-40B4-BE49-F238E27FC236}">
                <a16:creationId xmlns:a16="http://schemas.microsoft.com/office/drawing/2014/main" id="{D05FD3FE-A239-4D6D-B2D3-856C2089D44B}"/>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
        <p:nvSpPr>
          <p:cNvPr id="8" name="Rektangel 7">
            <a:extLst>
              <a:ext uri="{FF2B5EF4-FFF2-40B4-BE49-F238E27FC236}">
                <a16:creationId xmlns:a16="http://schemas.microsoft.com/office/drawing/2014/main" id="{D9F1D2A7-247D-4FA2-85B8-80B0119CAAA8}"/>
              </a:ext>
            </a:extLst>
          </p:cNvPr>
          <p:cNvSpPr/>
          <p:nvPr userDrawn="1"/>
        </p:nvSpPr>
        <p:spPr>
          <a:xfrm>
            <a:off x="0" y="0"/>
            <a:ext cx="12192000" cy="252000"/>
          </a:xfrm>
          <a:prstGeom prst="rect">
            <a:avLst/>
          </a:prstGeom>
          <a:gradFill flip="none" rotWithShape="1">
            <a:gsLst>
              <a:gs pos="1000">
                <a:srgbClr val="0A1432"/>
              </a:gs>
              <a:gs pos="100000">
                <a:srgbClr val="16419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8">
            <a:extLst>
              <a:ext uri="{FF2B5EF4-FFF2-40B4-BE49-F238E27FC236}">
                <a16:creationId xmlns:a16="http://schemas.microsoft.com/office/drawing/2014/main" id="{C972690C-05A6-4891-85DA-F0A153442A50}"/>
              </a:ext>
            </a:extLst>
          </p:cNvPr>
          <p:cNvSpPr>
            <a:spLocks noGrp="1"/>
          </p:cNvSpPr>
          <p:nvPr>
            <p:ph type="body" sz="quarter" idx="10" hasCustomPrompt="1"/>
          </p:nvPr>
        </p:nvSpPr>
        <p:spPr>
          <a:xfrm>
            <a:off x="1189231" y="717299"/>
            <a:ext cx="9372273" cy="660400"/>
          </a:xfrm>
          <a:prstGeom prst="rect">
            <a:avLst/>
          </a:prstGeom>
        </p:spPr>
        <p:txBody>
          <a:bodyPr/>
          <a:lstStyle>
            <a:lvl1pPr>
              <a:defRPr baseline="0">
                <a:solidFill>
                  <a:schemeClr val="tx1"/>
                </a:solidFill>
                <a:latin typeface="Lato Black" panose="020F0A02020204030203" pitchFamily="34" charset="0"/>
              </a:defRPr>
            </a:lvl1pPr>
          </a:lstStyle>
          <a:p>
            <a:pPr lvl="0"/>
            <a:r>
              <a:rPr lang="da-DK" err="1"/>
              <a:t>Headline</a:t>
            </a:r>
            <a:endParaRPr lang="da-DK"/>
          </a:p>
        </p:txBody>
      </p:sp>
      <p:sp>
        <p:nvSpPr>
          <p:cNvPr id="10" name="Pladsholder til tekst 8">
            <a:extLst>
              <a:ext uri="{FF2B5EF4-FFF2-40B4-BE49-F238E27FC236}">
                <a16:creationId xmlns:a16="http://schemas.microsoft.com/office/drawing/2014/main" id="{9D58D7CD-3C07-45A4-8A46-F49F45A1BF39}"/>
              </a:ext>
            </a:extLst>
          </p:cNvPr>
          <p:cNvSpPr>
            <a:spLocks noGrp="1"/>
          </p:cNvSpPr>
          <p:nvPr>
            <p:ph type="body" sz="quarter" idx="11" hasCustomPrompt="1"/>
          </p:nvPr>
        </p:nvSpPr>
        <p:spPr>
          <a:xfrm>
            <a:off x="1189230" y="1599377"/>
            <a:ext cx="9372273" cy="1096084"/>
          </a:xfrm>
          <a:prstGeom prst="rect">
            <a:avLst/>
          </a:prstGeom>
        </p:spPr>
        <p:txBody>
          <a:bodyPr/>
          <a:lstStyle>
            <a:lvl1pPr>
              <a:defRPr sz="3200" b="0" baseline="0">
                <a:solidFill>
                  <a:schemeClr val="tx1"/>
                </a:solidFill>
              </a:defRPr>
            </a:lvl1pPr>
          </a:lstStyle>
          <a:p>
            <a:pPr lv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eture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a:t>
            </a:r>
          </a:p>
        </p:txBody>
      </p:sp>
      <p:sp>
        <p:nvSpPr>
          <p:cNvPr id="14" name="Pladsholder til tekst 8">
            <a:extLst>
              <a:ext uri="{FF2B5EF4-FFF2-40B4-BE49-F238E27FC236}">
                <a16:creationId xmlns:a16="http://schemas.microsoft.com/office/drawing/2014/main" id="{CCF18F7E-4284-4BAC-994C-A25CAC70C97C}"/>
              </a:ext>
            </a:extLst>
          </p:cNvPr>
          <p:cNvSpPr>
            <a:spLocks noGrp="1"/>
          </p:cNvSpPr>
          <p:nvPr>
            <p:ph type="body" sz="quarter" idx="12" hasCustomPrompt="1"/>
          </p:nvPr>
        </p:nvSpPr>
        <p:spPr>
          <a:xfrm>
            <a:off x="1189230" y="2816805"/>
            <a:ext cx="9218037" cy="2441818"/>
          </a:xfrm>
          <a:prstGeom prst="rect">
            <a:avLst/>
          </a:prstGeom>
        </p:spPr>
        <p:txBody>
          <a:bodyPr numCol="2" spcCol="360000"/>
          <a:lstStyle>
            <a:lvl1pPr>
              <a:lnSpc>
                <a:spcPct val="100000"/>
              </a:lnSpc>
              <a:defRPr sz="1800" b="0" baseline="0">
                <a:solidFill>
                  <a:schemeClr val="tx1"/>
                </a:solidFill>
                <a:latin typeface="Lato" panose="020F0502020204030203" pitchFamily="34" charset="0"/>
              </a:defRPr>
            </a:lvl1pPr>
          </a:lstStyle>
          <a:p>
            <a:pPr marR="0" algn="l" rt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 </a:t>
            </a:r>
            <a:r>
              <a:rPr lang="da-DK" err="1"/>
              <a:t>eation</a:t>
            </a:r>
            <a:r>
              <a:rPr lang="da-DK"/>
              <a:t> </a:t>
            </a:r>
            <a:r>
              <a:rPr lang="da-DK" err="1"/>
              <a:t>nullore</a:t>
            </a:r>
            <a:r>
              <a:rPr lang="da-DK"/>
              <a:t>, </a:t>
            </a:r>
            <a:r>
              <a:rPr lang="da-DK" err="1"/>
              <a:t>cuscid</a:t>
            </a:r>
            <a:r>
              <a:rPr lang="da-DK"/>
              <a:t> </a:t>
            </a:r>
            <a:r>
              <a:rPr lang="da-DK" err="1"/>
              <a:t>quas</a:t>
            </a:r>
            <a:r>
              <a:rPr lang="da-DK"/>
              <a:t> core </a:t>
            </a:r>
            <a:r>
              <a:rPr lang="da-DK" err="1"/>
              <a:t>volent.Gendel</a:t>
            </a:r>
            <a:r>
              <a:rPr lang="da-DK"/>
              <a:t> </a:t>
            </a:r>
            <a:r>
              <a:rPr lang="da-DK" err="1"/>
              <a:t>inctibus</a:t>
            </a:r>
            <a:r>
              <a:rPr lang="da-DK"/>
              <a:t>, to te </a:t>
            </a:r>
            <a:r>
              <a:rPr lang="da-DK" err="1"/>
              <a:t>dolorem</a:t>
            </a:r>
            <a:r>
              <a:rPr lang="da-DK"/>
              <a:t> </a:t>
            </a:r>
            <a:r>
              <a:rPr lang="da-DK" err="1"/>
              <a:t>aspellab</a:t>
            </a:r>
            <a:r>
              <a:rPr lang="da-DK"/>
              <a:t> </a:t>
            </a:r>
            <a:r>
              <a:rPr lang="da-DK" err="1"/>
              <a:t>ipsam</a:t>
            </a:r>
            <a:r>
              <a:rPr lang="da-DK"/>
              <a:t> </a:t>
            </a:r>
            <a:r>
              <a:rPr lang="da-DK" err="1"/>
              <a:t>faces</a:t>
            </a:r>
            <a:r>
              <a:rPr lang="da-DK"/>
              <a:t> </a:t>
            </a:r>
            <a:r>
              <a:rPr lang="da-DK" err="1"/>
              <a:t>incti</a:t>
            </a:r>
            <a:r>
              <a:rPr lang="da-DK"/>
              <a:t> </a:t>
            </a:r>
            <a:r>
              <a:rPr lang="da-DK" err="1"/>
              <a:t>dolorias</a:t>
            </a:r>
            <a:r>
              <a:rPr lang="da-DK"/>
              <a:t> </a:t>
            </a:r>
            <a:r>
              <a:rPr lang="da-DK" err="1"/>
              <a:t>assit</a:t>
            </a:r>
            <a:r>
              <a:rPr lang="da-DK"/>
              <a:t>, </a:t>
            </a:r>
            <a:r>
              <a:rPr lang="da-DK" err="1"/>
              <a:t>cume</a:t>
            </a:r>
            <a:r>
              <a:rPr lang="da-DK"/>
              <a:t> </a:t>
            </a:r>
            <a:r>
              <a:rPr lang="da-DK" err="1"/>
              <a:t>quae</a:t>
            </a:r>
            <a:r>
              <a:rPr lang="da-DK"/>
              <a:t> volut </a:t>
            </a:r>
            <a:r>
              <a:rPr lang="da-DK" err="1"/>
              <a:t>aut</a:t>
            </a:r>
            <a:r>
              <a:rPr lang="da-DK"/>
              <a:t> </a:t>
            </a:r>
            <a:r>
              <a:rPr lang="da-DK" err="1"/>
              <a:t>mo</a:t>
            </a:r>
            <a:r>
              <a:rPr lang="da-DK"/>
              <a:t> </a:t>
            </a:r>
            <a:r>
              <a:rPr lang="da-DK" err="1"/>
              <a:t>conseceRibusam</a:t>
            </a:r>
            <a:r>
              <a:rPr lang="da-DK"/>
              <a:t> fuga. Ut </a:t>
            </a:r>
            <a:r>
              <a:rPr lang="da-DK" err="1"/>
              <a:t>venda</a:t>
            </a:r>
            <a:r>
              <a:rPr lang="da-DK"/>
              <a:t> </a:t>
            </a:r>
            <a:r>
              <a:rPr lang="da-DK" err="1"/>
              <a:t>nihillo</a:t>
            </a:r>
            <a:r>
              <a:rPr lang="da-DK"/>
              <a:t> </a:t>
            </a:r>
            <a:r>
              <a:rPr lang="da-DK" err="1"/>
              <a:t>rehenis</a:t>
            </a:r>
            <a:r>
              <a:rPr lang="da-DK"/>
              <a:t> </a:t>
            </a:r>
            <a:r>
              <a:rPr lang="da-DK" err="1"/>
              <a:t>eatqui</a:t>
            </a:r>
            <a:r>
              <a:rPr lang="da-DK"/>
              <a:t> </a:t>
            </a:r>
            <a:r>
              <a:rPr lang="da-DK" err="1"/>
              <a:t>officaborio</a:t>
            </a:r>
            <a:r>
              <a:rPr lang="da-DK"/>
              <a:t>. Nam et </a:t>
            </a:r>
            <a:r>
              <a:rPr lang="da-DK" err="1"/>
              <a:t>et</a:t>
            </a:r>
            <a:r>
              <a:rPr lang="da-DK"/>
              <a:t>, </a:t>
            </a:r>
            <a:r>
              <a:rPr lang="da-DK" err="1"/>
              <a:t>quam</a:t>
            </a:r>
            <a:r>
              <a:rPr lang="da-DK"/>
              <a:t> </a:t>
            </a:r>
            <a:r>
              <a:rPr lang="da-DK" err="1"/>
              <a:t>volorem</a:t>
            </a:r>
            <a:r>
              <a:rPr lang="da-DK"/>
              <a:t> </a:t>
            </a:r>
            <a:r>
              <a:rPr lang="da-DK" err="1"/>
              <a:t>porpori</a:t>
            </a:r>
            <a:r>
              <a:rPr lang="da-DK"/>
              <a:t> </a:t>
            </a:r>
            <a:r>
              <a:rPr lang="da-DK" err="1"/>
              <a:t>odipsae</a:t>
            </a:r>
            <a:r>
              <a:rPr lang="da-DK"/>
              <a:t> </a:t>
            </a:r>
            <a:r>
              <a:rPr lang="da-DK" err="1"/>
              <a:t>velenti</a:t>
            </a:r>
            <a:r>
              <a:rPr lang="da-DK"/>
              <a:t> </a:t>
            </a:r>
            <a:r>
              <a:rPr lang="da-DK" err="1"/>
              <a:t>ullant</a:t>
            </a:r>
            <a:r>
              <a:rPr lang="da-DK"/>
              <a:t> a pores </a:t>
            </a:r>
            <a:r>
              <a:rPr lang="da-DK" err="1"/>
              <a:t>explab</a:t>
            </a:r>
            <a:r>
              <a:rPr lang="da-DK"/>
              <a:t> in </a:t>
            </a:r>
            <a:r>
              <a:rPr lang="da-DK" err="1"/>
              <a:t>numet</a:t>
            </a:r>
            <a:r>
              <a:rPr lang="da-DK"/>
              <a:t> </a:t>
            </a:r>
            <a:r>
              <a:rPr lang="da-DK" err="1"/>
              <a:t>eatium</a:t>
            </a:r>
            <a:r>
              <a:rPr lang="da-DK"/>
              <a:t> am </a:t>
            </a:r>
            <a:r>
              <a:rPr lang="da-DK" err="1"/>
              <a:t>quia</a:t>
            </a:r>
            <a:r>
              <a:rPr lang="da-DK"/>
              <a:t> </a:t>
            </a:r>
            <a:r>
              <a:rPr lang="da-DK" err="1"/>
              <a:t>audis</a:t>
            </a:r>
            <a:r>
              <a:rPr lang="da-DK"/>
              <a:t> id </a:t>
            </a:r>
            <a:r>
              <a:rPr lang="da-DK" err="1"/>
              <a:t>eos</a:t>
            </a:r>
            <a:r>
              <a:rPr lang="da-DK"/>
              <a:t> </a:t>
            </a:r>
            <a:r>
              <a:rPr lang="da-DK" err="1"/>
              <a:t>etur</a:t>
            </a:r>
            <a:r>
              <a:rPr lang="da-DK"/>
              <a:t>?</a:t>
            </a:r>
          </a:p>
          <a:p>
            <a:pPr marR="0" algn="l" rtl="0"/>
            <a:r>
              <a:rPr lang="da-DK" err="1"/>
              <a:t>Sapel</a:t>
            </a:r>
            <a:r>
              <a:rPr lang="da-DK"/>
              <a:t> </a:t>
            </a:r>
            <a:r>
              <a:rPr lang="da-DK" err="1"/>
              <a:t>incteni</a:t>
            </a:r>
            <a:r>
              <a:rPr lang="da-DK"/>
              <a:t> </a:t>
            </a:r>
            <a:r>
              <a:rPr lang="da-DK" err="1"/>
              <a:t>minciasimus</a:t>
            </a:r>
            <a:r>
              <a:rPr lang="da-DK"/>
              <a:t>, </a:t>
            </a:r>
            <a:r>
              <a:rPr lang="da-DK" err="1"/>
              <a:t>ipsam</a:t>
            </a:r>
            <a:r>
              <a:rPr lang="da-DK"/>
              <a:t> </a:t>
            </a:r>
            <a:r>
              <a:rPr lang="da-DK" err="1"/>
              <a:t>aut</a:t>
            </a:r>
            <a:r>
              <a:rPr lang="da-DK"/>
              <a:t> </a:t>
            </a:r>
            <a:r>
              <a:rPr lang="da-DK" err="1"/>
              <a:t>doloritaquam</a:t>
            </a:r>
            <a:r>
              <a:rPr lang="da-DK"/>
              <a:t> </a:t>
            </a:r>
            <a:r>
              <a:rPr lang="da-DK" err="1"/>
              <a:t>adi</a:t>
            </a:r>
            <a:r>
              <a:rPr lang="da-DK"/>
              <a:t> ad ea </a:t>
            </a:r>
            <a:r>
              <a:rPr lang="da-DK" err="1"/>
              <a:t>volupta</a:t>
            </a:r>
            <a:r>
              <a:rPr lang="da-DK"/>
              <a:t> </a:t>
            </a:r>
            <a:r>
              <a:rPr lang="da-DK" err="1"/>
              <a:t>voluptas</a:t>
            </a:r>
            <a:r>
              <a:rPr lang="da-DK"/>
              <a:t> </a:t>
            </a:r>
            <a:r>
              <a:rPr lang="da-DK" err="1"/>
              <a:t>exerunt</a:t>
            </a:r>
            <a:r>
              <a:rPr lang="da-DK"/>
              <a:t> </a:t>
            </a:r>
            <a:r>
              <a:rPr lang="da-DK" err="1"/>
              <a:t>expla</a:t>
            </a:r>
            <a:r>
              <a:rPr lang="da-DK"/>
              <a:t> </a:t>
            </a:r>
            <a:r>
              <a:rPr lang="da-DK" err="1"/>
              <a:t>commos</a:t>
            </a:r>
            <a:r>
              <a:rPr lang="da-DK"/>
              <a:t> </a:t>
            </a:r>
            <a:r>
              <a:rPr lang="da-DK" err="1"/>
              <a:t>quia</a:t>
            </a:r>
            <a:r>
              <a:rPr lang="da-DK"/>
              <a:t> </a:t>
            </a:r>
            <a:r>
              <a:rPr lang="da-DK" err="1"/>
              <a:t>verupta</a:t>
            </a:r>
            <a:r>
              <a:rPr lang="da-DK"/>
              <a:t> </a:t>
            </a:r>
            <a:r>
              <a:rPr lang="da-DK" err="1"/>
              <a:t>nonsed</a:t>
            </a:r>
            <a:r>
              <a:rPr lang="da-DK"/>
              <a:t> </a:t>
            </a:r>
            <a:r>
              <a:rPr lang="da-DK" err="1"/>
              <a:t>qui</a:t>
            </a:r>
            <a:r>
              <a:rPr lang="da-DK"/>
              <a:t> </a:t>
            </a:r>
            <a:r>
              <a:rPr lang="da-DK" err="1"/>
              <a:t>volene</a:t>
            </a:r>
            <a:r>
              <a:rPr lang="da-DK"/>
              <a:t> pa sim </a:t>
            </a:r>
            <a:r>
              <a:rPr lang="da-DK" err="1"/>
              <a:t>aute</a:t>
            </a:r>
            <a:r>
              <a:rPr lang="da-DK"/>
              <a:t> </a:t>
            </a:r>
            <a:r>
              <a:rPr lang="da-DK" err="1"/>
              <a:t>etust</a:t>
            </a:r>
            <a:r>
              <a:rPr lang="da-DK"/>
              <a:t> </a:t>
            </a:r>
            <a:r>
              <a:rPr lang="da-DK" err="1"/>
              <a:t>quam</a:t>
            </a:r>
            <a:r>
              <a:rPr lang="da-DK"/>
              <a:t> </a:t>
            </a:r>
            <a:r>
              <a:rPr lang="da-DK" err="1"/>
              <a:t>qui</a:t>
            </a:r>
            <a:r>
              <a:rPr lang="da-DK"/>
              <a:t> </a:t>
            </a:r>
            <a:r>
              <a:rPr lang="da-DK" err="1"/>
              <a:t>debis</a:t>
            </a:r>
            <a:r>
              <a:rPr lang="da-DK"/>
              <a:t> nos </a:t>
            </a:r>
            <a:r>
              <a:rPr lang="da-DK" err="1"/>
              <a:t>atque</a:t>
            </a:r>
            <a:r>
              <a:rPr lang="da-DK"/>
              <a:t> </a:t>
            </a:r>
            <a:r>
              <a:rPr lang="da-DK" err="1"/>
              <a:t>volora</a:t>
            </a:r>
            <a:r>
              <a:rPr lang="da-DK"/>
              <a:t> doloris </a:t>
            </a:r>
            <a:r>
              <a:rPr lang="da-DK" err="1"/>
              <a:t>quatur</a:t>
            </a:r>
            <a:r>
              <a:rPr lang="da-DK"/>
              <a:t>, </a:t>
            </a:r>
            <a:r>
              <a:rPr lang="da-DK" err="1"/>
              <a:t>sinvera</a:t>
            </a:r>
            <a:r>
              <a:rPr lang="da-DK"/>
              <a:t> </a:t>
            </a:r>
            <a:r>
              <a:rPr lang="da-DK" err="1"/>
              <a:t>cor</a:t>
            </a:r>
            <a:r>
              <a:rPr lang="da-DK"/>
              <a:t> a </a:t>
            </a:r>
            <a:r>
              <a:rPr lang="da-DK" err="1"/>
              <a:t>que</a:t>
            </a:r>
            <a:r>
              <a:rPr lang="da-DK"/>
              <a:t> </a:t>
            </a:r>
            <a:r>
              <a:rPr lang="da-DK" err="1"/>
              <a:t>recessi</a:t>
            </a:r>
            <a:r>
              <a:rPr lang="da-DK"/>
              <a:t> </a:t>
            </a:r>
            <a:r>
              <a:rPr lang="da-DK" err="1"/>
              <a:t>mporpor</a:t>
            </a:r>
            <a:r>
              <a:rPr lang="da-DK"/>
              <a:t> </a:t>
            </a:r>
            <a:r>
              <a:rPr lang="da-DK" err="1"/>
              <a:t>eriberem</a:t>
            </a:r>
            <a:r>
              <a:rPr lang="da-DK"/>
              <a:t> fuga. </a:t>
            </a:r>
            <a:r>
              <a:rPr lang="da-DK" err="1"/>
              <a:t>Upiende</a:t>
            </a:r>
            <a:r>
              <a:rPr lang="da-DK"/>
              <a:t> </a:t>
            </a:r>
            <a:r>
              <a:rPr lang="da-DK" err="1"/>
              <a:t>ssitin</a:t>
            </a:r>
            <a:r>
              <a:rPr lang="da-DK"/>
              <a:t> </a:t>
            </a:r>
            <a:r>
              <a:rPr lang="da-DK" err="1"/>
              <a:t>cone</a:t>
            </a:r>
            <a:r>
              <a:rPr lang="da-DK"/>
              <a:t> </a:t>
            </a:r>
            <a:r>
              <a:rPr lang="da-DK" err="1"/>
              <a:t>dolut</a:t>
            </a:r>
            <a:r>
              <a:rPr lang="da-DK"/>
              <a:t> ut </a:t>
            </a:r>
            <a:r>
              <a:rPr lang="da-DK" err="1"/>
              <a:t>dio</a:t>
            </a:r>
            <a:r>
              <a:rPr lang="da-DK"/>
              <a:t>. </a:t>
            </a:r>
            <a:r>
              <a:rPr lang="da-DK" err="1"/>
              <a:t>Itatem</a:t>
            </a:r>
            <a:r>
              <a:rPr lang="da-DK"/>
              <a:t>. </a:t>
            </a:r>
            <a:r>
              <a:rPr lang="da-DK" err="1"/>
              <a:t>Nequam</a:t>
            </a:r>
            <a:r>
              <a:rPr lang="da-DK"/>
              <a:t>, ut </a:t>
            </a:r>
            <a:r>
              <a:rPr lang="da-DK" err="1"/>
              <a:t>laudam</a:t>
            </a:r>
            <a:r>
              <a:rPr lang="da-DK"/>
              <a:t>, </a:t>
            </a:r>
            <a:r>
              <a:rPr lang="da-DK" err="1"/>
              <a:t>odis</a:t>
            </a:r>
            <a:r>
              <a:rPr lang="da-DK"/>
              <a:t> re </a:t>
            </a:r>
            <a:r>
              <a:rPr lang="da-DK" err="1"/>
              <a:t>ped</a:t>
            </a:r>
            <a:r>
              <a:rPr lang="da-DK"/>
              <a:t> </a:t>
            </a:r>
            <a:r>
              <a:rPr lang="da-DK" err="1"/>
              <a:t>quiae</a:t>
            </a:r>
            <a:r>
              <a:rPr lang="da-DK"/>
              <a:t> non </a:t>
            </a:r>
            <a:r>
              <a:rPr lang="da-DK" err="1"/>
              <a:t>ped</a:t>
            </a:r>
            <a:r>
              <a:rPr lang="da-DK"/>
              <a:t> </a:t>
            </a:r>
            <a:r>
              <a:rPr lang="da-DK" err="1"/>
              <a:t>quat</a:t>
            </a:r>
            <a:r>
              <a:rPr lang="da-DK"/>
              <a:t> </a:t>
            </a:r>
            <a:r>
              <a:rPr lang="da-DK" err="1"/>
              <a:t>officil</a:t>
            </a:r>
            <a:r>
              <a:rPr lang="da-DK"/>
              <a:t> </a:t>
            </a:r>
            <a:r>
              <a:rPr lang="da-DK" err="1"/>
              <a:t>luptatur</a:t>
            </a:r>
            <a:r>
              <a:rPr lang="da-DK"/>
              <a:t> </a:t>
            </a:r>
            <a:r>
              <a:rPr lang="da-DK" err="1"/>
              <a:t>repe</a:t>
            </a:r>
            <a:r>
              <a:rPr lang="da-DK"/>
              <a:t> </a:t>
            </a:r>
            <a:r>
              <a:rPr lang="da-DK" err="1"/>
              <a:t>elitiae</a:t>
            </a:r>
            <a:r>
              <a:rPr lang="da-DK"/>
              <a:t>. </a:t>
            </a:r>
            <a:r>
              <a:rPr lang="da-DK" err="1"/>
              <a:t>Imodis</a:t>
            </a:r>
            <a:r>
              <a:rPr lang="da-DK"/>
              <a:t> </a:t>
            </a:r>
            <a:r>
              <a:rPr lang="da-DK" err="1"/>
              <a:t>iur</a:t>
            </a:r>
            <a:r>
              <a:rPr lang="da-DK"/>
              <a:t>? </a:t>
            </a:r>
            <a:r>
              <a:rPr lang="da-DK" err="1"/>
              <a:t>Unt</a:t>
            </a:r>
            <a:r>
              <a:rPr lang="da-DK"/>
              <a:t> </a:t>
            </a:r>
            <a:r>
              <a:rPr lang="da-DK" err="1"/>
              <a:t>que</a:t>
            </a:r>
            <a:r>
              <a:rPr lang="da-DK"/>
              <a:t> es nus, </a:t>
            </a:r>
            <a:r>
              <a:rPr lang="da-DK" err="1"/>
              <a:t>qui</a:t>
            </a:r>
            <a:r>
              <a:rPr lang="da-DK"/>
              <a:t> </a:t>
            </a:r>
            <a:r>
              <a:rPr lang="da-DK" err="1"/>
              <a:t>sequate</a:t>
            </a:r>
            <a:r>
              <a:rPr lang="da-DK"/>
              <a:t> </a:t>
            </a:r>
            <a:r>
              <a:rPr lang="da-DK" err="1"/>
              <a:t>mporum</a:t>
            </a:r>
            <a:r>
              <a:rPr lang="da-DK"/>
              <a:t> </a:t>
            </a:r>
            <a:r>
              <a:rPr lang="da-DK" err="1"/>
              <a:t>rerum</a:t>
            </a:r>
            <a:r>
              <a:rPr lang="da-DK"/>
              <a:t> </a:t>
            </a:r>
            <a:r>
              <a:rPr lang="da-DK" err="1"/>
              <a:t>volorehent</a:t>
            </a:r>
            <a:r>
              <a:rPr lang="da-DK"/>
              <a:t> </a:t>
            </a:r>
            <a:r>
              <a:rPr lang="da-DK" err="1"/>
              <a:t>qui</a:t>
            </a:r>
            <a:r>
              <a:rPr lang="da-DK"/>
              <a:t>.</a:t>
            </a:r>
          </a:p>
        </p:txBody>
      </p:sp>
    </p:spTree>
    <p:extLst>
      <p:ext uri="{BB962C8B-B14F-4D97-AF65-F5344CB8AC3E}">
        <p14:creationId xmlns:p14="http://schemas.microsoft.com/office/powerpoint/2010/main" val="307932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C4D7D5-5584-4948-89BD-ACA0711C0E95}"/>
              </a:ext>
            </a:extLst>
          </p:cNvPr>
          <p:cNvSpPr/>
          <p:nvPr userDrawn="1"/>
        </p:nvSpPr>
        <p:spPr>
          <a:xfrm>
            <a:off x="0" y="0"/>
            <a:ext cx="12192000" cy="252000"/>
          </a:xfrm>
          <a:prstGeom prst="rect">
            <a:avLst/>
          </a:prstGeom>
          <a:gradFill flip="none" rotWithShape="1">
            <a:gsLst>
              <a:gs pos="1000">
                <a:srgbClr val="0A1432"/>
              </a:gs>
              <a:gs pos="100000">
                <a:srgbClr val="16419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billede 17">
            <a:extLst>
              <a:ext uri="{FF2B5EF4-FFF2-40B4-BE49-F238E27FC236}">
                <a16:creationId xmlns:a16="http://schemas.microsoft.com/office/drawing/2014/main" id="{06136B37-CDB1-4346-82F6-C2D666E21961}"/>
              </a:ext>
            </a:extLst>
          </p:cNvPr>
          <p:cNvSpPr>
            <a:spLocks noGrp="1"/>
          </p:cNvSpPr>
          <p:nvPr>
            <p:ph type="pic" sz="quarter" idx="12"/>
          </p:nvPr>
        </p:nvSpPr>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anchor="b">
            <a:noAutofit/>
          </a:bodyPr>
          <a:lstStyle>
            <a:lvl1pPr algn="r">
              <a:defRPr sz="2400" baseline="0">
                <a:solidFill>
                  <a:schemeClr val="tx1"/>
                </a:solidFill>
              </a:defRPr>
            </a:lvl1pPr>
          </a:lstStyle>
          <a:p>
            <a:endParaRPr lang="da-DK"/>
          </a:p>
        </p:txBody>
      </p:sp>
      <p:sp>
        <p:nvSpPr>
          <p:cNvPr id="19" name="Pladsholder til slidenummer 2">
            <a:extLst>
              <a:ext uri="{FF2B5EF4-FFF2-40B4-BE49-F238E27FC236}">
                <a16:creationId xmlns:a16="http://schemas.microsoft.com/office/drawing/2014/main" id="{5EC4192C-0F3E-456E-8515-A6597855C5AE}"/>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
        <p:nvSpPr>
          <p:cNvPr id="10" name="Pladsholder til tekst 8">
            <a:extLst>
              <a:ext uri="{FF2B5EF4-FFF2-40B4-BE49-F238E27FC236}">
                <a16:creationId xmlns:a16="http://schemas.microsoft.com/office/drawing/2014/main" id="{93C00BC0-1AF9-444D-909F-3651DA02D3FC}"/>
              </a:ext>
            </a:extLst>
          </p:cNvPr>
          <p:cNvSpPr>
            <a:spLocks noGrp="1"/>
          </p:cNvSpPr>
          <p:nvPr>
            <p:ph type="body" sz="quarter" idx="11" hasCustomPrompt="1"/>
          </p:nvPr>
        </p:nvSpPr>
        <p:spPr>
          <a:xfrm>
            <a:off x="1189230" y="1599377"/>
            <a:ext cx="6728225" cy="1096084"/>
          </a:xfrm>
          <a:prstGeom prst="rect">
            <a:avLst/>
          </a:prstGeom>
        </p:spPr>
        <p:txBody>
          <a:bodyPr/>
          <a:lstStyle>
            <a:lvl1pPr>
              <a:defRPr sz="3200" b="0" baseline="0">
                <a:solidFill>
                  <a:schemeClr val="tx1"/>
                </a:solidFill>
              </a:defRPr>
            </a:lvl1pPr>
          </a:lstStyle>
          <a:p>
            <a:pPr lv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eture</a:t>
            </a:r>
            <a:r>
              <a:rPr lang="da-DK"/>
              <a:t> vel </a:t>
            </a:r>
            <a:r>
              <a:rPr lang="da-DK" err="1"/>
              <a:t>mo</a:t>
            </a:r>
            <a:r>
              <a:rPr lang="da-DK"/>
              <a:t> </a:t>
            </a:r>
            <a:r>
              <a:rPr lang="da-DK" err="1"/>
              <a:t>eium</a:t>
            </a:r>
            <a:r>
              <a:rPr lang="da-DK"/>
              <a:t>.</a:t>
            </a:r>
          </a:p>
        </p:txBody>
      </p:sp>
      <p:sp>
        <p:nvSpPr>
          <p:cNvPr id="6" name="Pladsholder til billede 5">
            <a:extLst>
              <a:ext uri="{FF2B5EF4-FFF2-40B4-BE49-F238E27FC236}">
                <a16:creationId xmlns:a16="http://schemas.microsoft.com/office/drawing/2014/main" id="{987468B4-D180-4C77-AB8B-D2AF84CC1123}"/>
              </a:ext>
            </a:extLst>
          </p:cNvPr>
          <p:cNvSpPr>
            <a:spLocks noGrp="1"/>
          </p:cNvSpPr>
          <p:nvPr>
            <p:ph type="pic" sz="quarter" idx="14"/>
          </p:nvPr>
        </p:nvSpPr>
        <p:spPr>
          <a:xfrm>
            <a:off x="8235541" y="610689"/>
            <a:ext cx="2322513" cy="2322513"/>
          </a:xfrm>
          <a:prstGeom prst="ellipse">
            <a:avLst/>
          </a:prstGeom>
          <a:ln w="317500" cap="flat" cmpd="sng">
            <a:gradFill>
              <a:gsLst>
                <a:gs pos="1000">
                  <a:srgbClr val="0A1432"/>
                </a:gs>
                <a:gs pos="100000">
                  <a:srgbClr val="164194"/>
                </a:gs>
              </a:gsLst>
              <a:lin ang="0" scaled="0"/>
            </a:gradFill>
          </a:ln>
        </p:spPr>
        <p:txBody>
          <a:bodyPr anchor="t"/>
          <a:lstStyle>
            <a:lvl1pPr algn="ctr">
              <a:defRPr sz="1400">
                <a:solidFill>
                  <a:schemeClr val="tx1"/>
                </a:solidFill>
              </a:defRPr>
            </a:lvl1pPr>
          </a:lstStyle>
          <a:p>
            <a:endParaRPr lang="da-DK"/>
          </a:p>
        </p:txBody>
      </p:sp>
      <p:sp>
        <p:nvSpPr>
          <p:cNvPr id="12" name="Pladsholder til tekst 8">
            <a:extLst>
              <a:ext uri="{FF2B5EF4-FFF2-40B4-BE49-F238E27FC236}">
                <a16:creationId xmlns:a16="http://schemas.microsoft.com/office/drawing/2014/main" id="{3305C7AC-FE2F-444B-9575-E37651104F4A}"/>
              </a:ext>
            </a:extLst>
          </p:cNvPr>
          <p:cNvSpPr>
            <a:spLocks noGrp="1"/>
          </p:cNvSpPr>
          <p:nvPr>
            <p:ph type="body" sz="quarter" idx="15" hasCustomPrompt="1"/>
          </p:nvPr>
        </p:nvSpPr>
        <p:spPr>
          <a:xfrm>
            <a:off x="1189230" y="2816804"/>
            <a:ext cx="6728225" cy="3025195"/>
          </a:xfrm>
          <a:prstGeom prst="rect">
            <a:avLst/>
          </a:prstGeom>
        </p:spPr>
        <p:txBody>
          <a:bodyPr numCol="2" spcCol="360000"/>
          <a:lstStyle>
            <a:lvl1pPr>
              <a:lnSpc>
                <a:spcPct val="100000"/>
              </a:lnSpc>
              <a:defRPr sz="1800" b="0" baseline="0">
                <a:solidFill>
                  <a:schemeClr val="tx1"/>
                </a:solidFill>
                <a:latin typeface="Lato" panose="020F0502020204030203" pitchFamily="34" charset="0"/>
              </a:defRPr>
            </a:lvl1pPr>
          </a:lstStyle>
          <a:p>
            <a:pPr marR="0" algn="l" rt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 </a:t>
            </a:r>
            <a:r>
              <a:rPr lang="da-DK" err="1"/>
              <a:t>eation</a:t>
            </a:r>
            <a:r>
              <a:rPr lang="da-DK"/>
              <a:t> </a:t>
            </a:r>
            <a:r>
              <a:rPr lang="da-DK" err="1"/>
              <a:t>nullore</a:t>
            </a:r>
            <a:r>
              <a:rPr lang="da-DK"/>
              <a:t>, </a:t>
            </a:r>
            <a:r>
              <a:rPr lang="da-DK" err="1"/>
              <a:t>cuscid</a:t>
            </a:r>
            <a:r>
              <a:rPr lang="da-DK"/>
              <a:t> </a:t>
            </a:r>
            <a:r>
              <a:rPr lang="da-DK" err="1"/>
              <a:t>quas</a:t>
            </a:r>
            <a:r>
              <a:rPr lang="da-DK"/>
              <a:t> core </a:t>
            </a:r>
            <a:r>
              <a:rPr lang="da-DK" err="1"/>
              <a:t>volent.Gendel</a:t>
            </a:r>
            <a:r>
              <a:rPr lang="da-DK"/>
              <a:t> </a:t>
            </a:r>
            <a:r>
              <a:rPr lang="da-DK" err="1"/>
              <a:t>inctibus</a:t>
            </a:r>
            <a:r>
              <a:rPr lang="da-DK"/>
              <a:t>, to te </a:t>
            </a:r>
            <a:r>
              <a:rPr lang="da-DK" err="1"/>
              <a:t>dolorem</a:t>
            </a:r>
            <a:r>
              <a:rPr lang="da-DK"/>
              <a:t> </a:t>
            </a:r>
            <a:r>
              <a:rPr lang="da-DK" err="1"/>
              <a:t>aspellab</a:t>
            </a:r>
            <a:r>
              <a:rPr lang="da-DK"/>
              <a:t> </a:t>
            </a:r>
            <a:r>
              <a:rPr lang="da-DK" err="1"/>
              <a:t>ipsam</a:t>
            </a:r>
            <a:r>
              <a:rPr lang="da-DK"/>
              <a:t> </a:t>
            </a:r>
            <a:r>
              <a:rPr lang="da-DK" err="1"/>
              <a:t>faces</a:t>
            </a:r>
            <a:r>
              <a:rPr lang="da-DK"/>
              <a:t> </a:t>
            </a:r>
            <a:r>
              <a:rPr lang="da-DK" err="1"/>
              <a:t>incti</a:t>
            </a:r>
            <a:r>
              <a:rPr lang="da-DK"/>
              <a:t> </a:t>
            </a:r>
            <a:r>
              <a:rPr lang="da-DK" err="1"/>
              <a:t>dolorias</a:t>
            </a:r>
            <a:r>
              <a:rPr lang="da-DK"/>
              <a:t> </a:t>
            </a:r>
            <a:r>
              <a:rPr lang="da-DK" err="1"/>
              <a:t>assit</a:t>
            </a:r>
            <a:r>
              <a:rPr lang="da-DK"/>
              <a:t>, </a:t>
            </a:r>
            <a:r>
              <a:rPr lang="da-DK" err="1"/>
              <a:t>cume</a:t>
            </a:r>
            <a:r>
              <a:rPr lang="da-DK"/>
              <a:t> </a:t>
            </a:r>
            <a:r>
              <a:rPr lang="da-DK" err="1"/>
              <a:t>quae</a:t>
            </a:r>
            <a:r>
              <a:rPr lang="da-DK"/>
              <a:t> volut </a:t>
            </a:r>
            <a:r>
              <a:rPr lang="da-DK" err="1"/>
              <a:t>aut</a:t>
            </a:r>
            <a:r>
              <a:rPr lang="da-DK"/>
              <a:t> </a:t>
            </a:r>
            <a:r>
              <a:rPr lang="da-DK" err="1"/>
              <a:t>mo</a:t>
            </a:r>
            <a:r>
              <a:rPr lang="da-DK"/>
              <a:t> </a:t>
            </a:r>
            <a:r>
              <a:rPr lang="da-DK" err="1"/>
              <a:t>conseceRibusam</a:t>
            </a:r>
            <a:r>
              <a:rPr lang="da-DK"/>
              <a:t> fuga. Ut </a:t>
            </a:r>
            <a:r>
              <a:rPr lang="da-DK" err="1"/>
              <a:t>venda</a:t>
            </a:r>
            <a:r>
              <a:rPr lang="da-DK"/>
              <a:t> </a:t>
            </a:r>
            <a:r>
              <a:rPr lang="da-DK" err="1"/>
              <a:t>nihillo</a:t>
            </a:r>
            <a:r>
              <a:rPr lang="da-DK"/>
              <a:t> </a:t>
            </a:r>
            <a:r>
              <a:rPr lang="da-DK" err="1"/>
              <a:t>rehenis</a:t>
            </a:r>
            <a:r>
              <a:rPr lang="da-DK"/>
              <a:t> </a:t>
            </a:r>
            <a:r>
              <a:rPr lang="da-DK" err="1"/>
              <a:t>eatqui</a:t>
            </a:r>
            <a:r>
              <a:rPr lang="da-DK"/>
              <a:t> </a:t>
            </a:r>
            <a:r>
              <a:rPr lang="da-DK" err="1"/>
              <a:t>officaborio</a:t>
            </a:r>
            <a:r>
              <a:rPr lang="da-DK"/>
              <a:t>. Nam et </a:t>
            </a:r>
            <a:r>
              <a:rPr lang="da-DK" err="1"/>
              <a:t>et</a:t>
            </a:r>
            <a:r>
              <a:rPr lang="da-DK"/>
              <a:t>, </a:t>
            </a:r>
            <a:r>
              <a:rPr lang="da-DK" err="1"/>
              <a:t>quam</a:t>
            </a:r>
            <a:r>
              <a:rPr lang="da-DK"/>
              <a:t> </a:t>
            </a:r>
            <a:r>
              <a:rPr lang="da-DK" err="1"/>
              <a:t>volorem</a:t>
            </a:r>
            <a:r>
              <a:rPr lang="da-DK"/>
              <a:t> </a:t>
            </a:r>
            <a:r>
              <a:rPr lang="da-DK" err="1"/>
              <a:t>porpori</a:t>
            </a:r>
            <a:r>
              <a:rPr lang="da-DK"/>
              <a:t> </a:t>
            </a:r>
            <a:r>
              <a:rPr lang="da-DK" err="1"/>
              <a:t>odipsae</a:t>
            </a:r>
            <a:r>
              <a:rPr lang="da-DK"/>
              <a:t> </a:t>
            </a:r>
            <a:r>
              <a:rPr lang="da-DK" err="1"/>
              <a:t>velenti</a:t>
            </a:r>
            <a:r>
              <a:rPr lang="da-DK"/>
              <a:t> </a:t>
            </a:r>
            <a:r>
              <a:rPr lang="da-DK" err="1"/>
              <a:t>ullant</a:t>
            </a:r>
            <a:r>
              <a:rPr lang="da-DK"/>
              <a:t> a pores </a:t>
            </a:r>
            <a:r>
              <a:rPr lang="da-DK" err="1"/>
              <a:t>explab</a:t>
            </a:r>
            <a:r>
              <a:rPr lang="da-DK"/>
              <a:t> in </a:t>
            </a:r>
            <a:r>
              <a:rPr lang="da-DK" err="1"/>
              <a:t>numet</a:t>
            </a:r>
            <a:r>
              <a:rPr lang="da-DK"/>
              <a:t> </a:t>
            </a:r>
            <a:r>
              <a:rPr lang="da-DK" err="1"/>
              <a:t>eatium</a:t>
            </a:r>
            <a:r>
              <a:rPr lang="da-DK"/>
              <a:t> am </a:t>
            </a:r>
            <a:r>
              <a:rPr lang="da-DK" err="1"/>
              <a:t>quia</a:t>
            </a:r>
            <a:r>
              <a:rPr lang="da-DK"/>
              <a:t> </a:t>
            </a:r>
            <a:r>
              <a:rPr lang="da-DK" err="1"/>
              <a:t>audis</a:t>
            </a:r>
            <a:r>
              <a:rPr lang="da-DK"/>
              <a:t> id </a:t>
            </a:r>
            <a:r>
              <a:rPr lang="da-DK" err="1"/>
              <a:t>eos</a:t>
            </a:r>
            <a:r>
              <a:rPr lang="da-DK"/>
              <a:t> </a:t>
            </a:r>
            <a:r>
              <a:rPr lang="da-DK" err="1"/>
              <a:t>etur</a:t>
            </a:r>
            <a:r>
              <a:rPr lang="da-DK"/>
              <a:t>?</a:t>
            </a:r>
          </a:p>
          <a:p>
            <a:pPr marR="0" algn="l" rtl="0"/>
            <a:r>
              <a:rPr lang="da-DK" err="1"/>
              <a:t>Sapel</a:t>
            </a:r>
            <a:r>
              <a:rPr lang="da-DK"/>
              <a:t> </a:t>
            </a:r>
            <a:r>
              <a:rPr lang="da-DK" err="1"/>
              <a:t>incteni</a:t>
            </a:r>
            <a:r>
              <a:rPr lang="da-DK"/>
              <a:t> </a:t>
            </a:r>
            <a:r>
              <a:rPr lang="da-DK" err="1"/>
              <a:t>minciasimus</a:t>
            </a:r>
            <a:r>
              <a:rPr lang="da-DK"/>
              <a:t>, </a:t>
            </a:r>
            <a:r>
              <a:rPr lang="da-DK" err="1"/>
              <a:t>ipsam</a:t>
            </a:r>
            <a:r>
              <a:rPr lang="da-DK"/>
              <a:t> </a:t>
            </a:r>
            <a:r>
              <a:rPr lang="da-DK" err="1"/>
              <a:t>aut</a:t>
            </a:r>
            <a:r>
              <a:rPr lang="da-DK"/>
              <a:t> </a:t>
            </a:r>
            <a:r>
              <a:rPr lang="da-DK" err="1"/>
              <a:t>doloritaquam</a:t>
            </a:r>
            <a:r>
              <a:rPr lang="da-DK"/>
              <a:t> </a:t>
            </a:r>
            <a:r>
              <a:rPr lang="da-DK" err="1"/>
              <a:t>adi</a:t>
            </a:r>
            <a:r>
              <a:rPr lang="da-DK"/>
              <a:t> ad ea </a:t>
            </a:r>
            <a:r>
              <a:rPr lang="da-DK" err="1"/>
              <a:t>volupta</a:t>
            </a:r>
            <a:r>
              <a:rPr lang="da-DK"/>
              <a:t> </a:t>
            </a:r>
            <a:r>
              <a:rPr lang="da-DK" err="1"/>
              <a:t>voluptas</a:t>
            </a:r>
            <a:r>
              <a:rPr lang="da-DK"/>
              <a:t> </a:t>
            </a:r>
            <a:r>
              <a:rPr lang="da-DK" err="1"/>
              <a:t>exerunt</a:t>
            </a:r>
            <a:r>
              <a:rPr lang="da-DK"/>
              <a:t> </a:t>
            </a:r>
            <a:r>
              <a:rPr lang="da-DK" err="1"/>
              <a:t>expla</a:t>
            </a:r>
            <a:r>
              <a:rPr lang="da-DK"/>
              <a:t> </a:t>
            </a:r>
            <a:r>
              <a:rPr lang="da-DK" err="1"/>
              <a:t>commos</a:t>
            </a:r>
            <a:r>
              <a:rPr lang="da-DK"/>
              <a:t> </a:t>
            </a:r>
            <a:r>
              <a:rPr lang="da-DK" err="1"/>
              <a:t>quia</a:t>
            </a:r>
            <a:r>
              <a:rPr lang="da-DK"/>
              <a:t> </a:t>
            </a:r>
            <a:r>
              <a:rPr lang="da-DK" err="1"/>
              <a:t>verupta</a:t>
            </a:r>
            <a:r>
              <a:rPr lang="da-DK"/>
              <a:t> </a:t>
            </a:r>
            <a:r>
              <a:rPr lang="da-DK" err="1"/>
              <a:t>nonsed</a:t>
            </a:r>
            <a:r>
              <a:rPr lang="da-DK"/>
              <a:t> </a:t>
            </a:r>
            <a:r>
              <a:rPr lang="da-DK" err="1"/>
              <a:t>qui</a:t>
            </a:r>
            <a:r>
              <a:rPr lang="da-DK"/>
              <a:t> </a:t>
            </a:r>
            <a:r>
              <a:rPr lang="da-DK" err="1"/>
              <a:t>volene</a:t>
            </a:r>
            <a:r>
              <a:rPr lang="da-DK"/>
              <a:t> pa sim </a:t>
            </a:r>
            <a:r>
              <a:rPr lang="da-DK" err="1"/>
              <a:t>aute</a:t>
            </a:r>
            <a:r>
              <a:rPr lang="da-DK"/>
              <a:t> </a:t>
            </a:r>
            <a:r>
              <a:rPr lang="da-DK" err="1"/>
              <a:t>etust</a:t>
            </a:r>
            <a:r>
              <a:rPr lang="da-DK"/>
              <a:t> </a:t>
            </a:r>
            <a:r>
              <a:rPr lang="da-DK" err="1"/>
              <a:t>quam</a:t>
            </a:r>
            <a:r>
              <a:rPr lang="da-DK"/>
              <a:t> </a:t>
            </a:r>
            <a:r>
              <a:rPr lang="da-DK" err="1"/>
              <a:t>qui</a:t>
            </a:r>
            <a:r>
              <a:rPr lang="da-DK"/>
              <a:t> </a:t>
            </a:r>
            <a:r>
              <a:rPr lang="da-DK" err="1"/>
              <a:t>debis</a:t>
            </a:r>
            <a:r>
              <a:rPr lang="da-DK"/>
              <a:t> nos </a:t>
            </a:r>
            <a:r>
              <a:rPr lang="da-DK" err="1"/>
              <a:t>atque</a:t>
            </a:r>
            <a:r>
              <a:rPr lang="da-DK"/>
              <a:t> </a:t>
            </a:r>
            <a:r>
              <a:rPr lang="da-DK" err="1"/>
              <a:t>volora</a:t>
            </a:r>
            <a:r>
              <a:rPr lang="da-DK"/>
              <a:t> doloris </a:t>
            </a:r>
            <a:r>
              <a:rPr lang="da-DK" err="1"/>
              <a:t>quatur</a:t>
            </a:r>
            <a:r>
              <a:rPr lang="da-DK"/>
              <a:t>, </a:t>
            </a:r>
            <a:r>
              <a:rPr lang="da-DK" err="1"/>
              <a:t>sinvera</a:t>
            </a:r>
            <a:r>
              <a:rPr lang="da-DK"/>
              <a:t> </a:t>
            </a:r>
            <a:r>
              <a:rPr lang="da-DK" err="1"/>
              <a:t>cor</a:t>
            </a:r>
            <a:r>
              <a:rPr lang="da-DK"/>
              <a:t> a </a:t>
            </a:r>
            <a:r>
              <a:rPr lang="da-DK" err="1"/>
              <a:t>que</a:t>
            </a:r>
            <a:r>
              <a:rPr lang="da-DK"/>
              <a:t> </a:t>
            </a:r>
            <a:r>
              <a:rPr lang="da-DK" err="1"/>
              <a:t>recessi</a:t>
            </a:r>
            <a:r>
              <a:rPr lang="da-DK"/>
              <a:t> </a:t>
            </a:r>
            <a:r>
              <a:rPr lang="da-DK" err="1"/>
              <a:t>mporpor</a:t>
            </a:r>
            <a:r>
              <a:rPr lang="da-DK"/>
              <a:t> </a:t>
            </a:r>
            <a:r>
              <a:rPr lang="da-DK" err="1"/>
              <a:t>eriberem</a:t>
            </a:r>
            <a:r>
              <a:rPr lang="da-DK"/>
              <a:t> fuga. </a:t>
            </a:r>
            <a:r>
              <a:rPr lang="da-DK" err="1"/>
              <a:t>Upiende</a:t>
            </a:r>
            <a:r>
              <a:rPr lang="da-DK"/>
              <a:t> </a:t>
            </a:r>
            <a:r>
              <a:rPr lang="da-DK" err="1"/>
              <a:t>ssitin</a:t>
            </a:r>
            <a:r>
              <a:rPr lang="da-DK"/>
              <a:t> </a:t>
            </a:r>
            <a:r>
              <a:rPr lang="da-DK" err="1"/>
              <a:t>cone</a:t>
            </a:r>
            <a:r>
              <a:rPr lang="da-DK"/>
              <a:t> </a:t>
            </a:r>
            <a:r>
              <a:rPr lang="da-DK" err="1"/>
              <a:t>dolut</a:t>
            </a:r>
            <a:r>
              <a:rPr lang="da-DK"/>
              <a:t> ut </a:t>
            </a:r>
            <a:r>
              <a:rPr lang="da-DK" err="1"/>
              <a:t>dio</a:t>
            </a:r>
            <a:r>
              <a:rPr lang="da-DK"/>
              <a:t>. </a:t>
            </a:r>
            <a:r>
              <a:rPr lang="da-DK" err="1"/>
              <a:t>Itatem</a:t>
            </a:r>
            <a:r>
              <a:rPr lang="da-DK"/>
              <a:t>. </a:t>
            </a:r>
          </a:p>
        </p:txBody>
      </p:sp>
    </p:spTree>
    <p:extLst>
      <p:ext uri="{BB962C8B-B14F-4D97-AF65-F5344CB8AC3E}">
        <p14:creationId xmlns:p14="http://schemas.microsoft.com/office/powerpoint/2010/main" val="135001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reakslide #0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35BE89A-6230-48DD-86AC-D65F559A25D0}"/>
              </a:ext>
            </a:extLst>
          </p:cNvPr>
          <p:cNvSpPr/>
          <p:nvPr userDrawn="1"/>
        </p:nvSpPr>
        <p:spPr>
          <a:xfrm>
            <a:off x="0" y="0"/>
            <a:ext cx="12192000" cy="6858000"/>
          </a:xfrm>
          <a:prstGeom prst="rect">
            <a:avLst/>
          </a:prstGeom>
          <a:gradFill flip="none" rotWithShape="1">
            <a:gsLst>
              <a:gs pos="1000">
                <a:srgbClr val="0A1432"/>
              </a:gs>
              <a:gs pos="100000">
                <a:srgbClr val="16419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tekst 8">
            <a:extLst>
              <a:ext uri="{FF2B5EF4-FFF2-40B4-BE49-F238E27FC236}">
                <a16:creationId xmlns:a16="http://schemas.microsoft.com/office/drawing/2014/main" id="{1B248D8D-23D9-4709-96BE-4370D4D13718}"/>
              </a:ext>
            </a:extLst>
          </p:cNvPr>
          <p:cNvSpPr>
            <a:spLocks noGrp="1"/>
          </p:cNvSpPr>
          <p:nvPr>
            <p:ph type="body" sz="quarter" idx="10" hasCustomPrompt="1"/>
          </p:nvPr>
        </p:nvSpPr>
        <p:spPr>
          <a:xfrm>
            <a:off x="1093752" y="2275901"/>
            <a:ext cx="5076057" cy="1694760"/>
          </a:xfrm>
          <a:prstGeom prst="rect">
            <a:avLst/>
          </a:prstGeom>
        </p:spPr>
        <p:txBody>
          <a:bodyPr/>
          <a:lstStyle>
            <a:lvl1pPr>
              <a:defRPr sz="4800" baseline="0">
                <a:solidFill>
                  <a:schemeClr val="bg1"/>
                </a:solidFill>
                <a:latin typeface="Lato Black" panose="020F0A02020204030203" pitchFamily="34" charset="0"/>
              </a:defRPr>
            </a:lvl1pPr>
          </a:lstStyle>
          <a:p>
            <a:pPr lvl="0"/>
            <a:r>
              <a:rPr lang="da-DK" err="1"/>
              <a:t>Headline</a:t>
            </a:r>
            <a:r>
              <a:rPr lang="da-DK"/>
              <a:t> to </a:t>
            </a:r>
            <a:r>
              <a:rPr lang="da-DK" err="1"/>
              <a:t>next</a:t>
            </a:r>
            <a:r>
              <a:rPr lang="da-DK"/>
              <a:t> </a:t>
            </a:r>
            <a:r>
              <a:rPr lang="da-DK" err="1"/>
              <a:t>chapter</a:t>
            </a:r>
            <a:endParaRPr lang="da-DK"/>
          </a:p>
        </p:txBody>
      </p:sp>
      <p:sp>
        <p:nvSpPr>
          <p:cNvPr id="14" name="Pladsholder til billede 5">
            <a:extLst>
              <a:ext uri="{FF2B5EF4-FFF2-40B4-BE49-F238E27FC236}">
                <a16:creationId xmlns:a16="http://schemas.microsoft.com/office/drawing/2014/main" id="{C977CEA2-E3F1-49EA-9CC4-D7BA4AE3D2AB}"/>
              </a:ext>
            </a:extLst>
          </p:cNvPr>
          <p:cNvSpPr>
            <a:spLocks noGrp="1"/>
          </p:cNvSpPr>
          <p:nvPr>
            <p:ph type="pic" sz="quarter" idx="17"/>
          </p:nvPr>
        </p:nvSpPr>
        <p:spPr>
          <a:xfrm>
            <a:off x="6288806" y="-440288"/>
            <a:ext cx="3152649" cy="3152649"/>
          </a:xfrm>
          <a:prstGeom prst="ellipse">
            <a:avLst/>
          </a:prstGeom>
          <a:ln w="317500" cap="flat" cmpd="sng">
            <a:gradFill>
              <a:gsLst>
                <a:gs pos="1000">
                  <a:srgbClr val="0A1432"/>
                </a:gs>
                <a:gs pos="100000">
                  <a:srgbClr val="164194"/>
                </a:gs>
              </a:gsLst>
              <a:lin ang="0" scaled="0"/>
            </a:gradFill>
          </a:ln>
        </p:spPr>
        <p:txBody>
          <a:bodyPr anchor="t"/>
          <a:lstStyle>
            <a:lvl1pPr algn="ctr">
              <a:defRPr sz="1400">
                <a:solidFill>
                  <a:schemeClr val="bg1"/>
                </a:solidFill>
              </a:defRPr>
            </a:lvl1pPr>
          </a:lstStyle>
          <a:p>
            <a:endParaRPr lang="da-DK"/>
          </a:p>
        </p:txBody>
      </p:sp>
      <p:sp>
        <p:nvSpPr>
          <p:cNvPr id="15" name="Pladsholder til billede 5">
            <a:extLst>
              <a:ext uri="{FF2B5EF4-FFF2-40B4-BE49-F238E27FC236}">
                <a16:creationId xmlns:a16="http://schemas.microsoft.com/office/drawing/2014/main" id="{6355D193-0786-4FD4-B36F-A15FD333D366}"/>
              </a:ext>
            </a:extLst>
          </p:cNvPr>
          <p:cNvSpPr>
            <a:spLocks noGrp="1"/>
          </p:cNvSpPr>
          <p:nvPr>
            <p:ph type="pic" sz="quarter" idx="18"/>
          </p:nvPr>
        </p:nvSpPr>
        <p:spPr>
          <a:xfrm>
            <a:off x="4283173" y="3944601"/>
            <a:ext cx="3445844" cy="3445412"/>
          </a:xfrm>
          <a:prstGeom prst="ellipse">
            <a:avLst/>
          </a:prstGeom>
          <a:ln w="444500" cap="flat" cmpd="sng">
            <a:gradFill>
              <a:gsLst>
                <a:gs pos="1000">
                  <a:srgbClr val="0A1432"/>
                </a:gs>
                <a:gs pos="100000">
                  <a:srgbClr val="164194"/>
                </a:gs>
              </a:gsLst>
              <a:lin ang="0" scaled="0"/>
            </a:gradFill>
          </a:ln>
        </p:spPr>
        <p:txBody>
          <a:bodyPr anchor="t"/>
          <a:lstStyle>
            <a:lvl1pPr algn="ctr">
              <a:defRPr sz="1400">
                <a:solidFill>
                  <a:schemeClr val="bg1"/>
                </a:solidFill>
              </a:defRPr>
            </a:lvl1pPr>
          </a:lstStyle>
          <a:p>
            <a:endParaRPr lang="da-DK"/>
          </a:p>
        </p:txBody>
      </p:sp>
      <p:sp>
        <p:nvSpPr>
          <p:cNvPr id="17" name="Pladsholder til billede 5">
            <a:extLst>
              <a:ext uri="{FF2B5EF4-FFF2-40B4-BE49-F238E27FC236}">
                <a16:creationId xmlns:a16="http://schemas.microsoft.com/office/drawing/2014/main" id="{B1B0BF46-BC13-489F-81AA-5BF6162C2D58}"/>
              </a:ext>
            </a:extLst>
          </p:cNvPr>
          <p:cNvSpPr>
            <a:spLocks noGrp="1"/>
          </p:cNvSpPr>
          <p:nvPr>
            <p:ph type="pic" sz="quarter" idx="20"/>
          </p:nvPr>
        </p:nvSpPr>
        <p:spPr>
          <a:xfrm>
            <a:off x="9430971" y="2330591"/>
            <a:ext cx="3445844" cy="3445412"/>
          </a:xfrm>
          <a:prstGeom prst="ellipse">
            <a:avLst/>
          </a:prstGeom>
          <a:ln w="444500" cap="flat" cmpd="sng">
            <a:gradFill>
              <a:gsLst>
                <a:gs pos="1000">
                  <a:srgbClr val="0A1432"/>
                </a:gs>
                <a:gs pos="100000">
                  <a:srgbClr val="164194"/>
                </a:gs>
              </a:gsLst>
              <a:lin ang="0" scaled="0"/>
            </a:gradFill>
          </a:ln>
        </p:spPr>
        <p:txBody>
          <a:bodyPr anchor="t"/>
          <a:lstStyle>
            <a:lvl1pPr algn="ctr">
              <a:defRPr sz="1400">
                <a:solidFill>
                  <a:schemeClr val="bg1"/>
                </a:solidFill>
              </a:defRPr>
            </a:lvl1pPr>
          </a:lstStyle>
          <a:p>
            <a:endParaRPr lang="da-DK"/>
          </a:p>
        </p:txBody>
      </p:sp>
    </p:spTree>
    <p:extLst>
      <p:ext uri="{BB962C8B-B14F-4D97-AF65-F5344CB8AC3E}">
        <p14:creationId xmlns:p14="http://schemas.microsoft.com/office/powerpoint/2010/main" val="2332397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EE61C03-C70D-456A-A4CC-A3471006790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0"/>
          <a:stretch/>
        </p:blipFill>
        <p:spPr>
          <a:xfrm>
            <a:off x="1019253" y="0"/>
            <a:ext cx="1172549" cy="2011680"/>
          </a:xfrm>
          <a:prstGeom prst="rect">
            <a:avLst/>
          </a:prstGeom>
        </p:spPr>
      </p:pic>
    </p:spTree>
    <p:extLst>
      <p:ext uri="{BB962C8B-B14F-4D97-AF65-F5344CB8AC3E}">
        <p14:creationId xmlns:p14="http://schemas.microsoft.com/office/powerpoint/2010/main" val="338252074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4000" b="1" i="0" kern="1200" baseline="0">
          <a:solidFill>
            <a:schemeClr val="bg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7514A442-BBB7-47B6-BD22-D1C01B04689F}"/>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Tree>
    <p:extLst>
      <p:ext uri="{BB962C8B-B14F-4D97-AF65-F5344CB8AC3E}">
        <p14:creationId xmlns:p14="http://schemas.microsoft.com/office/powerpoint/2010/main" val="415548028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4000" b="1" i="0" kern="1200" baseline="0">
          <a:solidFill>
            <a:schemeClr val="bg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yrecompetition.exposure.co/sweden-13" TargetMode="External"/><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ecoschools.global/my-actions-matter" TargetMode="External"/><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hyperlink" Target="mailto:kristina@fee.global"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84B1D3C-31E5-451E-B776-3C73CE9A7CA6}"/>
              </a:ext>
            </a:extLst>
          </p:cNvPr>
          <p:cNvSpPr>
            <a:spLocks noGrp="1"/>
          </p:cNvSpPr>
          <p:nvPr>
            <p:ph type="body" sz="quarter" idx="11"/>
          </p:nvPr>
        </p:nvSpPr>
        <p:spPr>
          <a:xfrm>
            <a:off x="952352" y="2217116"/>
            <a:ext cx="4061958" cy="2311369"/>
          </a:xfrm>
        </p:spPr>
        <p:txBody>
          <a:bodyPr/>
          <a:lstStyle/>
          <a:p>
            <a:r>
              <a:rPr lang="da-DK" sz="2800"/>
              <a:t>Global Action Days:</a:t>
            </a:r>
          </a:p>
          <a:p>
            <a:r>
              <a:rPr lang="da-DK" sz="4800"/>
              <a:t>My Actions Matter!</a:t>
            </a:r>
          </a:p>
        </p:txBody>
      </p:sp>
      <p:pic>
        <p:nvPicPr>
          <p:cNvPr id="6" name="Picture 5" descr="Logo&#10;&#10;Description automatically generated">
            <a:extLst>
              <a:ext uri="{FF2B5EF4-FFF2-40B4-BE49-F238E27FC236}">
                <a16:creationId xmlns:a16="http://schemas.microsoft.com/office/drawing/2014/main" id="{309EBA0F-B75F-4C4F-9534-1055A081F0E6}"/>
              </a:ext>
            </a:extLst>
          </p:cNvPr>
          <p:cNvPicPr>
            <a:picLocks noChangeAspect="1"/>
          </p:cNvPicPr>
          <p:nvPr/>
        </p:nvPicPr>
        <p:blipFill>
          <a:blip r:embed="rId2"/>
          <a:stretch>
            <a:fillRect/>
          </a:stretch>
        </p:blipFill>
        <p:spPr>
          <a:xfrm>
            <a:off x="2165603" y="1114455"/>
            <a:ext cx="2671833" cy="1102661"/>
          </a:xfrm>
          <a:prstGeom prst="rect">
            <a:avLst/>
          </a:prstGeom>
        </p:spPr>
      </p:pic>
      <p:sp>
        <p:nvSpPr>
          <p:cNvPr id="2" name="Rectangle 1">
            <a:extLst>
              <a:ext uri="{FF2B5EF4-FFF2-40B4-BE49-F238E27FC236}">
                <a16:creationId xmlns:a16="http://schemas.microsoft.com/office/drawing/2014/main" id="{0887C9C2-01AA-4B4D-AD9A-5DF113F2FC62}"/>
              </a:ext>
            </a:extLst>
          </p:cNvPr>
          <p:cNvSpPr/>
          <p:nvPr/>
        </p:nvSpPr>
        <p:spPr>
          <a:xfrm>
            <a:off x="0" y="4829453"/>
            <a:ext cx="12106221" cy="20285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Picture 4" descr="About Us – YRE">
            <a:extLst>
              <a:ext uri="{FF2B5EF4-FFF2-40B4-BE49-F238E27FC236}">
                <a16:creationId xmlns:a16="http://schemas.microsoft.com/office/drawing/2014/main" id="{AF0B4E81-8180-41DA-A269-65F5B35DD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2727" y="5645146"/>
            <a:ext cx="1038263" cy="1080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 company name&#10;&#10;Description automatically generated">
            <a:extLst>
              <a:ext uri="{FF2B5EF4-FFF2-40B4-BE49-F238E27FC236}">
                <a16:creationId xmlns:a16="http://schemas.microsoft.com/office/drawing/2014/main" id="{3F4FDD14-51CF-4C43-A513-E39543B63912}"/>
              </a:ext>
            </a:extLst>
          </p:cNvPr>
          <p:cNvPicPr>
            <a:picLocks noChangeAspect="1"/>
          </p:cNvPicPr>
          <p:nvPr/>
        </p:nvPicPr>
        <p:blipFill>
          <a:blip r:embed="rId4"/>
          <a:stretch>
            <a:fillRect/>
          </a:stretch>
        </p:blipFill>
        <p:spPr>
          <a:xfrm>
            <a:off x="10914713" y="5645146"/>
            <a:ext cx="1043564" cy="1080738"/>
          </a:xfrm>
          <a:prstGeom prst="rect">
            <a:avLst/>
          </a:prstGeom>
        </p:spPr>
      </p:pic>
      <p:pic>
        <p:nvPicPr>
          <p:cNvPr id="11" name="Picture 10" descr="Icon&#10;&#10;Description automatically generated">
            <a:extLst>
              <a:ext uri="{FF2B5EF4-FFF2-40B4-BE49-F238E27FC236}">
                <a16:creationId xmlns:a16="http://schemas.microsoft.com/office/drawing/2014/main" id="{037DCF00-1823-40C1-85A8-1D55CF97A5EE}"/>
              </a:ext>
            </a:extLst>
          </p:cNvPr>
          <p:cNvPicPr>
            <a:picLocks noChangeAspect="1"/>
          </p:cNvPicPr>
          <p:nvPr/>
        </p:nvPicPr>
        <p:blipFill>
          <a:blip r:embed="rId5"/>
          <a:stretch>
            <a:fillRect/>
          </a:stretch>
        </p:blipFill>
        <p:spPr>
          <a:xfrm>
            <a:off x="8591019" y="5642025"/>
            <a:ext cx="747865" cy="1056685"/>
          </a:xfrm>
          <a:prstGeom prst="rect">
            <a:avLst/>
          </a:prstGeom>
        </p:spPr>
      </p:pic>
      <p:pic>
        <p:nvPicPr>
          <p:cNvPr id="5" name="Pladsholder til billede 4">
            <a:extLst>
              <a:ext uri="{FF2B5EF4-FFF2-40B4-BE49-F238E27FC236}">
                <a16:creationId xmlns:a16="http://schemas.microsoft.com/office/drawing/2014/main" id="{2EC615FA-787E-4FFC-9CEB-2A6D8719FD17}"/>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6356" r="16356"/>
          <a:stretch/>
        </p:blipFill>
        <p:spPr>
          <a:xfrm>
            <a:off x="5245100" y="-6350"/>
            <a:ext cx="6946900" cy="6864350"/>
          </a:xfrm>
        </p:spPr>
      </p:pic>
      <p:sp>
        <p:nvSpPr>
          <p:cNvPr id="15" name="TextBox 14">
            <a:extLst>
              <a:ext uri="{FF2B5EF4-FFF2-40B4-BE49-F238E27FC236}">
                <a16:creationId xmlns:a16="http://schemas.microsoft.com/office/drawing/2014/main" id="{65C3D798-F4E2-428F-9348-1C86036F4112}"/>
              </a:ext>
            </a:extLst>
          </p:cNvPr>
          <p:cNvSpPr txBox="1"/>
          <p:nvPr/>
        </p:nvSpPr>
        <p:spPr>
          <a:xfrm>
            <a:off x="2507530" y="4971011"/>
            <a:ext cx="3405820" cy="1665008"/>
          </a:xfrm>
          <a:prstGeom prst="rect">
            <a:avLst/>
          </a:prstGeom>
          <a:noFill/>
        </p:spPr>
        <p:txBody>
          <a:bodyPr wrap="square">
            <a:spAutoFit/>
          </a:bodyPr>
          <a:lstStyle/>
          <a:p>
            <a:pPr marL="139700" lvl="1" algn="l" rtl="0">
              <a:lnSpc>
                <a:spcPct val="200000"/>
              </a:lnSpc>
              <a:spcBef>
                <a:spcPts val="0"/>
              </a:spcBef>
              <a:spcAft>
                <a:spcPts val="0"/>
              </a:spcAft>
              <a:buSzPts val="1800"/>
            </a:pPr>
            <a:r>
              <a:rPr lang="en-GB" dirty="0">
                <a:latin typeface="Lato" panose="020F0502020204030203" pitchFamily="34" charset="0"/>
              </a:rPr>
              <a:t>#MyActionsMatter #Handprint</a:t>
            </a:r>
          </a:p>
          <a:p>
            <a:pPr marL="139700" lvl="1" algn="l" rtl="0">
              <a:lnSpc>
                <a:spcPct val="200000"/>
              </a:lnSpc>
              <a:spcBef>
                <a:spcPts val="0"/>
              </a:spcBef>
              <a:spcAft>
                <a:spcPts val="0"/>
              </a:spcAft>
              <a:buSzPts val="1800"/>
            </a:pPr>
            <a:r>
              <a:rPr lang="en-GB" dirty="0">
                <a:latin typeface="Lato" panose="020F0502020204030203" pitchFamily="34" charset="0"/>
              </a:rPr>
              <a:t>#GlobalActionDays</a:t>
            </a:r>
          </a:p>
        </p:txBody>
      </p:sp>
      <p:sp>
        <p:nvSpPr>
          <p:cNvPr id="4" name="Rectangle 3">
            <a:extLst>
              <a:ext uri="{FF2B5EF4-FFF2-40B4-BE49-F238E27FC236}">
                <a16:creationId xmlns:a16="http://schemas.microsoft.com/office/drawing/2014/main" id="{6D533FED-0982-4C71-BFBE-1F1928D8BEFF}"/>
              </a:ext>
            </a:extLst>
          </p:cNvPr>
          <p:cNvSpPr/>
          <p:nvPr/>
        </p:nvSpPr>
        <p:spPr>
          <a:xfrm rot="16200000">
            <a:off x="7890988" y="2556988"/>
            <a:ext cx="6864350" cy="173767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text&#10;&#10;Description automatically generated">
            <a:extLst>
              <a:ext uri="{FF2B5EF4-FFF2-40B4-BE49-F238E27FC236}">
                <a16:creationId xmlns:a16="http://schemas.microsoft.com/office/drawing/2014/main" id="{21BE9969-5FFC-4540-AFEF-F4EC1199F3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9189" y="1818707"/>
            <a:ext cx="1014955" cy="1460921"/>
          </a:xfrm>
          <a:prstGeom prst="rect">
            <a:avLst/>
          </a:prstGeom>
        </p:spPr>
      </p:pic>
      <p:pic>
        <p:nvPicPr>
          <p:cNvPr id="18" name="Picture 17" descr="Logo&#10;&#10;Description automatically generated">
            <a:extLst>
              <a:ext uri="{FF2B5EF4-FFF2-40B4-BE49-F238E27FC236}">
                <a16:creationId xmlns:a16="http://schemas.microsoft.com/office/drawing/2014/main" id="{D150750D-B1FA-4EA9-BC16-E3E3D1E9B0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5057" y="3578373"/>
            <a:ext cx="1383220" cy="1478678"/>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F0F64C47-2CF3-4B60-AD5C-A8F21C2DB2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0984" y="5284646"/>
            <a:ext cx="1361943" cy="1417251"/>
          </a:xfrm>
          <a:prstGeom prst="rect">
            <a:avLst/>
          </a:prstGeom>
        </p:spPr>
      </p:pic>
      <p:pic>
        <p:nvPicPr>
          <p:cNvPr id="12" name="Picture 11" descr="Chart, sunburst chart&#10;&#10;Description automatically generated">
            <a:extLst>
              <a:ext uri="{FF2B5EF4-FFF2-40B4-BE49-F238E27FC236}">
                <a16:creationId xmlns:a16="http://schemas.microsoft.com/office/drawing/2014/main" id="{8B622F06-EECB-4257-B038-6478B10494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17" y="4975832"/>
            <a:ext cx="1735788" cy="1735788"/>
          </a:xfrm>
          <a:prstGeom prst="rect">
            <a:avLst/>
          </a:prstGeom>
        </p:spPr>
      </p:pic>
    </p:spTree>
    <p:extLst>
      <p:ext uri="{BB962C8B-B14F-4D97-AF65-F5344CB8AC3E}">
        <p14:creationId xmlns:p14="http://schemas.microsoft.com/office/powerpoint/2010/main" val="230848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F51D639-A108-4BA2-BF66-20568630B890}"/>
              </a:ext>
            </a:extLst>
          </p:cNvPr>
          <p:cNvSpPr>
            <a:spLocks noGrp="1"/>
          </p:cNvSpPr>
          <p:nvPr>
            <p:ph type="body" sz="quarter" idx="10"/>
          </p:nvPr>
        </p:nvSpPr>
        <p:spPr>
          <a:xfrm>
            <a:off x="595342" y="660412"/>
            <a:ext cx="6948487" cy="660400"/>
          </a:xfrm>
        </p:spPr>
        <p:txBody>
          <a:bodyPr/>
          <a:lstStyle/>
          <a:p>
            <a:r>
              <a:rPr lang="da-DK" dirty="0"/>
              <a:t>Example of Action</a:t>
            </a:r>
          </a:p>
        </p:txBody>
      </p:sp>
      <p:sp>
        <p:nvSpPr>
          <p:cNvPr id="3" name="Pladsholder til tekst 2">
            <a:extLst>
              <a:ext uri="{FF2B5EF4-FFF2-40B4-BE49-F238E27FC236}">
                <a16:creationId xmlns:a16="http://schemas.microsoft.com/office/drawing/2014/main" id="{968428A9-EF84-4F1C-898F-445223653425}"/>
              </a:ext>
            </a:extLst>
          </p:cNvPr>
          <p:cNvSpPr>
            <a:spLocks noGrp="1"/>
          </p:cNvSpPr>
          <p:nvPr>
            <p:ph type="body" sz="quarter" idx="11"/>
          </p:nvPr>
        </p:nvSpPr>
        <p:spPr>
          <a:xfrm>
            <a:off x="595342" y="1479574"/>
            <a:ext cx="6948487" cy="660400"/>
          </a:xfrm>
        </p:spPr>
        <p:txBody>
          <a:bodyPr/>
          <a:lstStyle/>
          <a:p>
            <a:r>
              <a:rPr lang="da-DK"/>
              <a:t>Local or Exotic?</a:t>
            </a:r>
          </a:p>
          <a:p>
            <a:endParaRPr lang="da-DK"/>
          </a:p>
        </p:txBody>
      </p:sp>
      <p:pic>
        <p:nvPicPr>
          <p:cNvPr id="6" name="Pladsholder til billede 5">
            <a:extLst>
              <a:ext uri="{FF2B5EF4-FFF2-40B4-BE49-F238E27FC236}">
                <a16:creationId xmlns:a16="http://schemas.microsoft.com/office/drawing/2014/main" id="{51BEF300-A020-415D-83EA-592662F6E5C5}"/>
              </a:ext>
            </a:extLst>
          </p:cNvPr>
          <p:cNvPicPr>
            <a:picLocks noGrp="1"/>
          </p:cNvPicPr>
          <p:nvPr>
            <p:ph type="pic" sz="quarter" idx="12"/>
          </p:nvPr>
        </p:nvPicPr>
        <p:blipFill>
          <a:blip r:embed="rId2">
            <a:extLst>
              <a:ext uri="{28A0092B-C50C-407E-A947-70E740481C1C}">
                <a14:useLocalDpi xmlns:a14="http://schemas.microsoft.com/office/drawing/2010/main" val="0"/>
              </a:ext>
            </a:extLst>
          </a:blip>
          <a:srcRect l="32502" r="32502"/>
          <a:stretch/>
        </p:blipFill>
        <p:spPr>
          <a:xfrm>
            <a:off x="9107488" y="252413"/>
            <a:ext cx="3096000" cy="6630189"/>
          </a:xfrm>
        </p:spPr>
      </p:pic>
      <p:sp>
        <p:nvSpPr>
          <p:cNvPr id="4" name="Pladsholder til slidenummer 3">
            <a:extLst>
              <a:ext uri="{FF2B5EF4-FFF2-40B4-BE49-F238E27FC236}">
                <a16:creationId xmlns:a16="http://schemas.microsoft.com/office/drawing/2014/main" id="{D66B12FD-8AEF-42BA-BCEB-0DCFCDE319C3}"/>
              </a:ext>
            </a:extLst>
          </p:cNvPr>
          <p:cNvSpPr>
            <a:spLocks noGrp="1"/>
          </p:cNvSpPr>
          <p:nvPr>
            <p:ph type="sldNum" sz="quarter" idx="4"/>
          </p:nvPr>
        </p:nvSpPr>
        <p:spPr/>
        <p:txBody>
          <a:bodyPr/>
          <a:lstStyle/>
          <a:p>
            <a:fld id="{93848F8B-72FE-43CB-92FB-926BE76E710E}" type="slidenum">
              <a:rPr lang="da-DK" smtClean="0"/>
              <a:pPr/>
              <a:t>10</a:t>
            </a:fld>
            <a:r>
              <a:rPr lang="da-DK"/>
              <a:t> Foundation for Environmental Education</a:t>
            </a:r>
            <a:endParaRPr lang="da-DK">
              <a:latin typeface="Lato" panose="020F0502020204030203" pitchFamily="34" charset="0"/>
            </a:endParaRPr>
          </a:p>
        </p:txBody>
      </p:sp>
      <p:sp>
        <p:nvSpPr>
          <p:cNvPr id="7" name="TextBox 6">
            <a:extLst>
              <a:ext uri="{FF2B5EF4-FFF2-40B4-BE49-F238E27FC236}">
                <a16:creationId xmlns:a16="http://schemas.microsoft.com/office/drawing/2014/main" id="{8A6D58A6-BCBD-475D-86AE-6220C889357E}"/>
              </a:ext>
            </a:extLst>
          </p:cNvPr>
          <p:cNvSpPr txBox="1"/>
          <p:nvPr/>
        </p:nvSpPr>
        <p:spPr>
          <a:xfrm>
            <a:off x="595342" y="2139974"/>
            <a:ext cx="8371041" cy="3893374"/>
          </a:xfrm>
          <a:prstGeom prst="rect">
            <a:avLst/>
          </a:prstGeom>
          <a:noFill/>
        </p:spPr>
        <p:txBody>
          <a:bodyPr wrap="square">
            <a:spAutoFit/>
          </a:bodyPr>
          <a:lstStyle/>
          <a:p>
            <a:pPr marL="342900" lvl="0" indent="-342900">
              <a:lnSpc>
                <a:spcPct val="115000"/>
              </a:lnSpc>
              <a:buFont typeface="Arial" panose="020B0604020202020204" pitchFamily="34" charset="0"/>
              <a:buChar char="●"/>
            </a:pPr>
            <a:r>
              <a:rPr lang="en-GB" sz="1800" u="none" strike="noStrike">
                <a:effectLst/>
                <a:latin typeface="Proxima Nova"/>
                <a:ea typeface="Proxima Nova"/>
                <a:cs typeface="Proxima Nova"/>
              </a:rPr>
              <a:t>Find 7 food products in your kitchen (e.g. fruits, vegetables, rice, beans, nuts) and find out where they were produced.</a:t>
            </a:r>
          </a:p>
          <a:p>
            <a:pPr marL="342900" lvl="0" indent="-342900">
              <a:lnSpc>
                <a:spcPct val="115000"/>
              </a:lnSpc>
              <a:buFont typeface="Arial" panose="020B0604020202020204" pitchFamily="34" charset="0"/>
              <a:buChar char="●"/>
            </a:pPr>
            <a:endParaRPr lang="da-DK" sz="1800" u="none" strike="noStrike">
              <a:effectLst/>
              <a:latin typeface="Arial" panose="020B0604020202020204" pitchFamily="34" charset="0"/>
              <a:ea typeface="Arial" panose="020B0604020202020204" pitchFamily="34" charset="0"/>
            </a:endParaRPr>
          </a:p>
          <a:p>
            <a:pPr marL="342900" lvl="0" indent="-342900">
              <a:lnSpc>
                <a:spcPct val="115000"/>
              </a:lnSpc>
              <a:buFont typeface="Arial" panose="020B0604020202020204" pitchFamily="34" charset="0"/>
              <a:buChar char="●"/>
            </a:pPr>
            <a:r>
              <a:rPr lang="en-GB" sz="1800" u="none" strike="noStrike">
                <a:effectLst/>
                <a:latin typeface="Proxima Nova"/>
                <a:ea typeface="Proxima Nova"/>
                <a:cs typeface="Proxima Nova"/>
              </a:rPr>
              <a:t>Do some of these products grow naturally in your country during certain times of the year? Or are they transported to your supermarket from other countries? Consider how this might impact Climate Change.</a:t>
            </a:r>
          </a:p>
          <a:p>
            <a:pPr marL="342900" lvl="0" indent="-342900">
              <a:lnSpc>
                <a:spcPct val="115000"/>
              </a:lnSpc>
              <a:buFont typeface="Arial" panose="020B0604020202020204" pitchFamily="34" charset="0"/>
              <a:buChar char="●"/>
            </a:pPr>
            <a:endParaRPr lang="da-DK">
              <a:latin typeface="Arial" panose="020B0604020202020204" pitchFamily="34" charset="0"/>
              <a:ea typeface="Proxima Nova"/>
            </a:endParaRPr>
          </a:p>
          <a:p>
            <a:pPr marL="342900" lvl="0" indent="-342900">
              <a:lnSpc>
                <a:spcPct val="115000"/>
              </a:lnSpc>
              <a:buFont typeface="Arial" panose="020B0604020202020204" pitchFamily="34" charset="0"/>
              <a:buChar char="●"/>
            </a:pPr>
            <a:r>
              <a:rPr lang="en-GB" sz="1800">
                <a:effectLst/>
                <a:latin typeface="Proxima Nova"/>
                <a:ea typeface="Proxima Nova"/>
                <a:cs typeface="Proxima Nova"/>
              </a:rPr>
              <a:t>Be inspired by this YRE video from Sweden and find out what local and seasonal food products you have in your country: </a:t>
            </a:r>
            <a:r>
              <a:rPr lang="en-GB" sz="1800">
                <a:solidFill>
                  <a:srgbClr val="1155CC"/>
                </a:solidFill>
                <a:effectLst/>
                <a:latin typeface="Proxima Nova"/>
                <a:ea typeface="Proxima Nova"/>
                <a:cs typeface="Proxima Nova"/>
                <a:hlinkClick r:id="rId3"/>
              </a:rPr>
              <a:t>https://yrecompetition.exposure.co/sweden-13</a:t>
            </a:r>
            <a:endParaRPr lang="en-GB" sz="1800">
              <a:solidFill>
                <a:srgbClr val="1155CC"/>
              </a:solidFill>
              <a:effectLst/>
              <a:latin typeface="Proxima Nova"/>
              <a:ea typeface="Proxima Nova"/>
              <a:cs typeface="Proxima Nova"/>
            </a:endParaRPr>
          </a:p>
          <a:p>
            <a:pPr marL="342900" lvl="0" indent="-342900">
              <a:lnSpc>
                <a:spcPct val="115000"/>
              </a:lnSpc>
              <a:buFont typeface="Arial" panose="020B0604020202020204" pitchFamily="34" charset="0"/>
              <a:buChar char="●"/>
            </a:pPr>
            <a:endParaRPr lang="en-GB">
              <a:solidFill>
                <a:srgbClr val="1155CC"/>
              </a:solidFill>
              <a:latin typeface="Proxima Nova"/>
              <a:ea typeface="Proxima Nova"/>
              <a:cs typeface="Proxima Nova"/>
            </a:endParaRPr>
          </a:p>
          <a:p>
            <a:pPr marL="342900" lvl="0" indent="-342900">
              <a:lnSpc>
                <a:spcPct val="115000"/>
              </a:lnSpc>
              <a:buFont typeface="Arial" panose="020B0604020202020204" pitchFamily="34" charset="0"/>
              <a:buChar char="●"/>
            </a:pPr>
            <a:r>
              <a:rPr lang="en-GB" sz="1800">
                <a:effectLst/>
                <a:latin typeface="Proxima Nova"/>
                <a:ea typeface="Proxima Nova"/>
                <a:cs typeface="Proxima Nova"/>
              </a:rPr>
              <a:t>Share your </a:t>
            </a:r>
            <a:r>
              <a:rPr lang="en-GB">
                <a:latin typeface="Proxima Nova"/>
                <a:ea typeface="Proxima Nova"/>
                <a:cs typeface="Proxima Nova"/>
              </a:rPr>
              <a:t>findings</a:t>
            </a:r>
            <a:r>
              <a:rPr lang="en-GB" sz="1800">
                <a:effectLst/>
                <a:latin typeface="Proxima Nova"/>
                <a:ea typeface="Proxima Nova"/>
                <a:cs typeface="Proxima Nova"/>
              </a:rPr>
              <a:t> in the App Community  </a:t>
            </a:r>
            <a:endParaRPr lang="da-DK"/>
          </a:p>
        </p:txBody>
      </p:sp>
    </p:spTree>
    <p:extLst>
      <p:ext uri="{BB962C8B-B14F-4D97-AF65-F5344CB8AC3E}">
        <p14:creationId xmlns:p14="http://schemas.microsoft.com/office/powerpoint/2010/main" val="288268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A5F11EA6-6370-441A-8C61-EE0EFFDDC6AD}"/>
              </a:ext>
            </a:extLst>
          </p:cNvPr>
          <p:cNvSpPr>
            <a:spLocks noGrp="1"/>
          </p:cNvSpPr>
          <p:nvPr>
            <p:ph type="sldNum" sz="quarter" idx="4"/>
          </p:nvPr>
        </p:nvSpPr>
        <p:spPr/>
        <p:txBody>
          <a:bodyPr/>
          <a:lstStyle/>
          <a:p>
            <a:fld id="{93848F8B-72FE-43CB-92FB-926BE76E710E}" type="slidenum">
              <a:rPr lang="da-DK" smtClean="0"/>
              <a:pPr/>
              <a:t>11</a:t>
            </a:fld>
            <a:r>
              <a:rPr lang="da-DK"/>
              <a:t> Foundation for Environmental Education</a:t>
            </a:r>
            <a:endParaRPr lang="da-DK">
              <a:latin typeface="Lato" panose="020F0502020204030203" pitchFamily="34" charset="0"/>
            </a:endParaRPr>
          </a:p>
        </p:txBody>
      </p:sp>
      <p:sp>
        <p:nvSpPr>
          <p:cNvPr id="7" name="TextBox 6">
            <a:extLst>
              <a:ext uri="{FF2B5EF4-FFF2-40B4-BE49-F238E27FC236}">
                <a16:creationId xmlns:a16="http://schemas.microsoft.com/office/drawing/2014/main" id="{D29349EF-4139-470A-B05C-8F6674F7AC50}"/>
              </a:ext>
            </a:extLst>
          </p:cNvPr>
          <p:cNvSpPr txBox="1"/>
          <p:nvPr/>
        </p:nvSpPr>
        <p:spPr>
          <a:xfrm>
            <a:off x="1189231" y="1800400"/>
            <a:ext cx="10046216" cy="1815882"/>
          </a:xfrm>
          <a:prstGeom prst="rect">
            <a:avLst/>
          </a:prstGeom>
          <a:noFill/>
        </p:spPr>
        <p:txBody>
          <a:bodyPr wrap="square">
            <a:spAutoFit/>
          </a:bodyPr>
          <a:lstStyle/>
          <a:p>
            <a:r>
              <a:rPr lang="da-DK" sz="2800" b="1" dirty="0"/>
              <a:t>Hashtags: </a:t>
            </a:r>
          </a:p>
          <a:p>
            <a:r>
              <a:rPr lang="da-DK" sz="2800" dirty="0"/>
              <a:t>#MyActionsMatter </a:t>
            </a:r>
          </a:p>
          <a:p>
            <a:r>
              <a:rPr lang="da-DK" sz="2800" dirty="0"/>
              <a:t>#GlobalActionDays </a:t>
            </a:r>
          </a:p>
          <a:p>
            <a:r>
              <a:rPr lang="da-DK" sz="2800" dirty="0"/>
              <a:t>#Handprint</a:t>
            </a:r>
          </a:p>
        </p:txBody>
      </p:sp>
      <p:sp>
        <p:nvSpPr>
          <p:cNvPr id="9" name="Pladsholder til tekst 1">
            <a:extLst>
              <a:ext uri="{FF2B5EF4-FFF2-40B4-BE49-F238E27FC236}">
                <a16:creationId xmlns:a16="http://schemas.microsoft.com/office/drawing/2014/main" id="{6C1A8FAA-FE2C-4F37-92FE-1C0983C7DB28}"/>
              </a:ext>
            </a:extLst>
          </p:cNvPr>
          <p:cNvSpPr>
            <a:spLocks noGrp="1"/>
          </p:cNvSpPr>
          <p:nvPr>
            <p:ph type="body" sz="quarter" idx="10"/>
          </p:nvPr>
        </p:nvSpPr>
        <p:spPr>
          <a:xfrm>
            <a:off x="1189231" y="804446"/>
            <a:ext cx="6948487" cy="660400"/>
          </a:xfrm>
        </p:spPr>
        <p:txBody>
          <a:bodyPr/>
          <a:lstStyle/>
          <a:p>
            <a:r>
              <a:rPr lang="da-DK" dirty="0"/>
              <a:t>Social Media </a:t>
            </a:r>
          </a:p>
        </p:txBody>
      </p:sp>
      <p:pic>
        <p:nvPicPr>
          <p:cNvPr id="4" name="Picture 3" descr="Diagram&#10;&#10;Description automatically generated with low confidence">
            <a:extLst>
              <a:ext uri="{FF2B5EF4-FFF2-40B4-BE49-F238E27FC236}">
                <a16:creationId xmlns:a16="http://schemas.microsoft.com/office/drawing/2014/main" id="{64A7195F-CF4B-4A10-9883-347FF88E6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008668"/>
            <a:ext cx="5956679" cy="4993471"/>
          </a:xfrm>
          <a:prstGeom prst="rect">
            <a:avLst/>
          </a:prstGeom>
        </p:spPr>
      </p:pic>
    </p:spTree>
    <p:extLst>
      <p:ext uri="{BB962C8B-B14F-4D97-AF65-F5344CB8AC3E}">
        <p14:creationId xmlns:p14="http://schemas.microsoft.com/office/powerpoint/2010/main" val="326982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64D24937-E3FC-44E3-A5AE-B5289DAC5BD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47080" r="21782"/>
          <a:stretch/>
        </p:blipFill>
        <p:spPr>
          <a:xfrm>
            <a:off x="9107488" y="252413"/>
            <a:ext cx="3084512" cy="6605587"/>
          </a:xfrm>
        </p:spPr>
      </p:pic>
      <p:sp>
        <p:nvSpPr>
          <p:cNvPr id="3" name="Pladsholder til tekst 2">
            <a:extLst>
              <a:ext uri="{FF2B5EF4-FFF2-40B4-BE49-F238E27FC236}">
                <a16:creationId xmlns:a16="http://schemas.microsoft.com/office/drawing/2014/main" id="{60F7D337-D8F4-4FDB-ACA0-619F8A3FC047}"/>
              </a:ext>
            </a:extLst>
          </p:cNvPr>
          <p:cNvSpPr>
            <a:spLocks noGrp="1"/>
          </p:cNvSpPr>
          <p:nvPr>
            <p:ph type="body" sz="quarter" idx="11"/>
          </p:nvPr>
        </p:nvSpPr>
        <p:spPr>
          <a:xfrm>
            <a:off x="1071342" y="1016000"/>
            <a:ext cx="6728225" cy="1917201"/>
          </a:xfrm>
        </p:spPr>
        <p:txBody>
          <a:bodyPr/>
          <a:lstStyle/>
          <a:p>
            <a:r>
              <a:rPr lang="da-DK">
                <a:latin typeface="Lato Black" panose="020F0A02020204030203" pitchFamily="34" charset="0"/>
              </a:rPr>
              <a:t>For more information:</a:t>
            </a:r>
          </a:p>
          <a:p>
            <a:r>
              <a:rPr lang="da-DK" sz="2400">
                <a:hlinkClick r:id="rId3"/>
              </a:rPr>
              <a:t>www.ecoschools.global/my-actions-matter</a:t>
            </a:r>
            <a:endParaRPr lang="da-DK" sz="2400"/>
          </a:p>
        </p:txBody>
      </p:sp>
      <p:pic>
        <p:nvPicPr>
          <p:cNvPr id="7" name="Pladsholder til billede 6">
            <a:extLst>
              <a:ext uri="{FF2B5EF4-FFF2-40B4-BE49-F238E27FC236}">
                <a16:creationId xmlns:a16="http://schemas.microsoft.com/office/drawing/2014/main" id="{7BF1E066-C047-4D2A-8F38-976733678EC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699" r="16699"/>
          <a:stretch/>
        </p:blipFill>
        <p:spPr>
          <a:xfrm>
            <a:off x="8235541" y="610689"/>
            <a:ext cx="2322513" cy="2322513"/>
          </a:xfrm>
        </p:spPr>
      </p:pic>
      <p:sp>
        <p:nvSpPr>
          <p:cNvPr id="5" name="Pladsholder til tekst 4">
            <a:extLst>
              <a:ext uri="{FF2B5EF4-FFF2-40B4-BE49-F238E27FC236}">
                <a16:creationId xmlns:a16="http://schemas.microsoft.com/office/drawing/2014/main" id="{730C9B85-3706-4935-8B63-08F79668F055}"/>
              </a:ext>
            </a:extLst>
          </p:cNvPr>
          <p:cNvSpPr>
            <a:spLocks noGrp="1"/>
          </p:cNvSpPr>
          <p:nvPr>
            <p:ph type="body" sz="quarter" idx="15"/>
          </p:nvPr>
        </p:nvSpPr>
        <p:spPr>
          <a:xfrm>
            <a:off x="1071342" y="2816805"/>
            <a:ext cx="6728225" cy="3025195"/>
          </a:xfrm>
        </p:spPr>
        <p:txBody>
          <a:bodyPr numCol="1"/>
          <a:lstStyle/>
          <a:p>
            <a:r>
              <a:rPr lang="da-DK" sz="2400"/>
              <a:t>Contact you National Operator to register for the campaign.</a:t>
            </a:r>
          </a:p>
          <a:p>
            <a:endParaRPr lang="da-DK" sz="2400"/>
          </a:p>
          <a:p>
            <a:r>
              <a:rPr lang="da-DK" sz="2400"/>
              <a:t>Contact FEE Global </a:t>
            </a:r>
            <a:r>
              <a:rPr lang="da-DK" sz="2400">
                <a:hlinkClick r:id="rId5"/>
              </a:rPr>
              <a:t>kristina@fee.global</a:t>
            </a:r>
            <a:r>
              <a:rPr lang="da-DK" sz="2400"/>
              <a:t> for general questions.</a:t>
            </a:r>
          </a:p>
        </p:txBody>
      </p:sp>
      <p:sp>
        <p:nvSpPr>
          <p:cNvPr id="10" name="Pladsholder til slidenummer 9">
            <a:extLst>
              <a:ext uri="{FF2B5EF4-FFF2-40B4-BE49-F238E27FC236}">
                <a16:creationId xmlns:a16="http://schemas.microsoft.com/office/drawing/2014/main" id="{10088CE0-6D3B-4AAE-9F92-2E048F0CDAAA}"/>
              </a:ext>
            </a:extLst>
          </p:cNvPr>
          <p:cNvSpPr>
            <a:spLocks noGrp="1"/>
          </p:cNvSpPr>
          <p:nvPr>
            <p:ph type="sldNum" sz="quarter" idx="4"/>
          </p:nvPr>
        </p:nvSpPr>
        <p:spPr/>
        <p:txBody>
          <a:bodyPr/>
          <a:lstStyle/>
          <a:p>
            <a:fld id="{93848F8B-72FE-43CB-92FB-926BE76E710E}" type="slidenum">
              <a:rPr lang="da-DK" smtClean="0"/>
              <a:pPr/>
              <a:t>12</a:t>
            </a:fld>
            <a:r>
              <a:rPr lang="da-DK"/>
              <a:t> Foundation for </a:t>
            </a:r>
            <a:r>
              <a:rPr lang="da-DK" err="1"/>
              <a:t>Environmental</a:t>
            </a:r>
            <a:r>
              <a:rPr lang="da-DK"/>
              <a:t> Education</a:t>
            </a:r>
            <a:endParaRPr lang="da-DK">
              <a:latin typeface="Lato" panose="020F0502020204030203" pitchFamily="34" charset="0"/>
            </a:endParaRPr>
          </a:p>
        </p:txBody>
      </p:sp>
    </p:spTree>
    <p:extLst>
      <p:ext uri="{BB962C8B-B14F-4D97-AF65-F5344CB8AC3E}">
        <p14:creationId xmlns:p14="http://schemas.microsoft.com/office/powerpoint/2010/main" val="133662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3A9D31-1B06-4A29-BA17-46DB0F7EB61C}"/>
              </a:ext>
            </a:extLst>
          </p:cNvPr>
          <p:cNvSpPr>
            <a:spLocks noGrp="1"/>
          </p:cNvSpPr>
          <p:nvPr>
            <p:ph type="body" sz="quarter" idx="10"/>
          </p:nvPr>
        </p:nvSpPr>
        <p:spPr/>
        <p:txBody>
          <a:bodyPr/>
          <a:lstStyle/>
          <a:p>
            <a:r>
              <a:rPr lang="da-DK"/>
              <a:t>Thank you!</a:t>
            </a:r>
          </a:p>
        </p:txBody>
      </p:sp>
      <p:pic>
        <p:nvPicPr>
          <p:cNvPr id="9" name="Pladsholder til billede 8">
            <a:extLst>
              <a:ext uri="{FF2B5EF4-FFF2-40B4-BE49-F238E27FC236}">
                <a16:creationId xmlns:a16="http://schemas.microsoft.com/office/drawing/2014/main" id="{1DEE1529-C302-4485-AC7D-9AA2EC4DA00C}"/>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161" b="1161"/>
          <a:stretch/>
        </p:blipFill>
        <p:spPr>
          <a:xfrm>
            <a:off x="5815965" y="282362"/>
            <a:ext cx="3152649" cy="3152649"/>
          </a:xfrm>
        </p:spPr>
      </p:pic>
      <p:pic>
        <p:nvPicPr>
          <p:cNvPr id="7" name="Pladsholder til billede 6">
            <a:extLst>
              <a:ext uri="{FF2B5EF4-FFF2-40B4-BE49-F238E27FC236}">
                <a16:creationId xmlns:a16="http://schemas.microsoft.com/office/drawing/2014/main" id="{5AA83D76-BAA8-4D66-81B6-5C69904335E5}"/>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6658" r="16658"/>
          <a:stretch/>
        </p:blipFill>
        <p:spPr>
          <a:xfrm>
            <a:off x="3989945" y="3435011"/>
            <a:ext cx="2874974" cy="2874614"/>
          </a:xfrm>
        </p:spPr>
      </p:pic>
      <p:pic>
        <p:nvPicPr>
          <p:cNvPr id="11" name="Pladsholder til billede 10" descr="Et billede, der indeholder græs, udendørs, hønsefugle, fugl&#10;&#10;Automatisk genereret beskrivelse">
            <a:extLst>
              <a:ext uri="{FF2B5EF4-FFF2-40B4-BE49-F238E27FC236}">
                <a16:creationId xmlns:a16="http://schemas.microsoft.com/office/drawing/2014/main" id="{3CC9E33B-9147-408E-8F02-D507FFD078D6}"/>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21875" r="21875"/>
          <a:stretch>
            <a:fillRect/>
          </a:stretch>
        </p:blipFill>
        <p:spPr>
          <a:xfrm>
            <a:off x="8273504" y="2944049"/>
            <a:ext cx="3445844" cy="3445412"/>
          </a:xfrm>
        </p:spPr>
      </p:pic>
    </p:spTree>
    <p:extLst>
      <p:ext uri="{BB962C8B-B14F-4D97-AF65-F5344CB8AC3E}">
        <p14:creationId xmlns:p14="http://schemas.microsoft.com/office/powerpoint/2010/main" val="1455618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F51D639-A108-4BA2-BF66-20568630B890}"/>
              </a:ext>
            </a:extLst>
          </p:cNvPr>
          <p:cNvSpPr>
            <a:spLocks noGrp="1"/>
          </p:cNvSpPr>
          <p:nvPr>
            <p:ph type="body" sz="quarter" idx="10"/>
          </p:nvPr>
        </p:nvSpPr>
        <p:spPr>
          <a:xfrm>
            <a:off x="275229" y="521630"/>
            <a:ext cx="6948487" cy="660400"/>
          </a:xfrm>
        </p:spPr>
        <p:txBody>
          <a:bodyPr/>
          <a:lstStyle/>
          <a:p>
            <a:r>
              <a:rPr lang="da-DK"/>
              <a:t>Global Action Days</a:t>
            </a:r>
          </a:p>
        </p:txBody>
      </p:sp>
      <p:pic>
        <p:nvPicPr>
          <p:cNvPr id="6" name="Pladsholder til billede 5" descr="Et billede, der indeholder jord&#10;&#10;Automatisk genereret beskrivelse">
            <a:extLst>
              <a:ext uri="{FF2B5EF4-FFF2-40B4-BE49-F238E27FC236}">
                <a16:creationId xmlns:a16="http://schemas.microsoft.com/office/drawing/2014/main" id="{51BEF300-A020-415D-83EA-592662F6E5C5}"/>
              </a:ext>
            </a:extLst>
          </p:cNvPr>
          <p:cNvPicPr>
            <a:picLocks noGrp="1"/>
          </p:cNvPicPr>
          <p:nvPr>
            <p:ph type="pic" sz="quarter" idx="12"/>
          </p:nvPr>
        </p:nvPicPr>
        <p:blipFill rotWithShape="1">
          <a:blip r:embed="rId2">
            <a:extLst>
              <a:ext uri="{28A0092B-C50C-407E-A947-70E740481C1C}">
                <a14:useLocalDpi xmlns:a14="http://schemas.microsoft.com/office/drawing/2010/main" val="0"/>
              </a:ext>
            </a:extLst>
          </a:blip>
          <a:srcRect l="19588" r="54146"/>
          <a:stretch/>
        </p:blipFill>
        <p:spPr>
          <a:xfrm>
            <a:off x="9096000" y="227811"/>
            <a:ext cx="3096000" cy="6630189"/>
          </a:xfrm>
        </p:spPr>
      </p:pic>
      <p:sp>
        <p:nvSpPr>
          <p:cNvPr id="4" name="Pladsholder til slidenummer 3">
            <a:extLst>
              <a:ext uri="{FF2B5EF4-FFF2-40B4-BE49-F238E27FC236}">
                <a16:creationId xmlns:a16="http://schemas.microsoft.com/office/drawing/2014/main" id="{D66B12FD-8AEF-42BA-BCEB-0DCFCDE319C3}"/>
              </a:ext>
            </a:extLst>
          </p:cNvPr>
          <p:cNvSpPr>
            <a:spLocks noGrp="1"/>
          </p:cNvSpPr>
          <p:nvPr>
            <p:ph type="sldNum" sz="quarter" idx="4"/>
          </p:nvPr>
        </p:nvSpPr>
        <p:spPr/>
        <p:txBody>
          <a:bodyPr/>
          <a:lstStyle/>
          <a:p>
            <a:fld id="{93848F8B-72FE-43CB-92FB-926BE76E710E}" type="slidenum">
              <a:rPr lang="da-DK" smtClean="0"/>
              <a:pPr/>
              <a:t>2</a:t>
            </a:fld>
            <a:r>
              <a:rPr lang="da-DK"/>
              <a:t> Foundation for Environmental Education</a:t>
            </a:r>
            <a:endParaRPr lang="da-DK">
              <a:latin typeface="Lato" panose="020F0502020204030203" pitchFamily="34" charset="0"/>
            </a:endParaRPr>
          </a:p>
        </p:txBody>
      </p:sp>
      <p:sp>
        <p:nvSpPr>
          <p:cNvPr id="18" name="Pladsholder til tekst 2">
            <a:extLst>
              <a:ext uri="{FF2B5EF4-FFF2-40B4-BE49-F238E27FC236}">
                <a16:creationId xmlns:a16="http://schemas.microsoft.com/office/drawing/2014/main" id="{2FAB1A99-6F42-4F91-9CA6-2E61A4F857D9}"/>
              </a:ext>
            </a:extLst>
          </p:cNvPr>
          <p:cNvSpPr txBox="1">
            <a:spLocks/>
          </p:cNvSpPr>
          <p:nvPr/>
        </p:nvSpPr>
        <p:spPr>
          <a:xfrm>
            <a:off x="274502" y="1291135"/>
            <a:ext cx="9372273" cy="66040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800" b="0" i="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b="1"/>
              <a:t>Together we can change the world!</a:t>
            </a:r>
          </a:p>
        </p:txBody>
      </p:sp>
      <p:sp>
        <p:nvSpPr>
          <p:cNvPr id="22" name="Pladsholder til tekst 3">
            <a:extLst>
              <a:ext uri="{FF2B5EF4-FFF2-40B4-BE49-F238E27FC236}">
                <a16:creationId xmlns:a16="http://schemas.microsoft.com/office/drawing/2014/main" id="{5219C35C-52C8-4368-AF63-08B34776F484}"/>
              </a:ext>
            </a:extLst>
          </p:cNvPr>
          <p:cNvSpPr txBox="1">
            <a:spLocks/>
          </p:cNvSpPr>
          <p:nvPr/>
        </p:nvSpPr>
        <p:spPr>
          <a:xfrm>
            <a:off x="311386" y="2234924"/>
            <a:ext cx="8578536" cy="4040892"/>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numCol="1" anchor="b">
            <a:noAutofit/>
          </a:bodyPr>
          <a:lstStyle>
            <a:lvl1pPr marL="0" indent="0" algn="r" defTabSz="914400" rtl="0" eaLnBrk="1" latinLnBrk="0" hangingPunct="1">
              <a:lnSpc>
                <a:spcPct val="100000"/>
              </a:lnSpc>
              <a:spcBef>
                <a:spcPts val="1000"/>
              </a:spcBef>
              <a:buFont typeface="Arial" panose="020B0604020202020204" pitchFamily="34" charset="0"/>
              <a:buNone/>
              <a:defRPr sz="2400" b="1" i="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dirty="0"/>
              <a:t>In partnership with </a:t>
            </a:r>
            <a:r>
              <a:rPr lang="en-US" b="0" dirty="0" err="1"/>
              <a:t>Now.Here</a:t>
            </a:r>
            <a:r>
              <a:rPr lang="en-US" b="0" dirty="0"/>
              <a:t>., FEE will engage </a:t>
            </a:r>
            <a:br>
              <a:rPr lang="en-US" b="0" dirty="0"/>
            </a:br>
            <a:r>
              <a:rPr lang="en-US" b="0" dirty="0"/>
              <a:t>youth through the Treasure Earth app in </a:t>
            </a:r>
            <a:r>
              <a:rPr lang="en-US" dirty="0"/>
              <a:t>small positive </a:t>
            </a:r>
            <a:br>
              <a:rPr lang="en-US" dirty="0"/>
            </a:br>
            <a:r>
              <a:rPr lang="en-US" dirty="0"/>
              <a:t>actions</a:t>
            </a:r>
            <a:r>
              <a:rPr lang="en-US" b="0" dirty="0"/>
              <a:t> (Handprints).</a:t>
            </a:r>
          </a:p>
          <a:p>
            <a:pPr algn="l"/>
            <a:r>
              <a:rPr lang="en-US" b="0" dirty="0"/>
              <a:t>The campaign will </a:t>
            </a:r>
            <a:r>
              <a:rPr lang="en-US" b="0" dirty="0" err="1"/>
              <a:t>mobilise</a:t>
            </a:r>
            <a:r>
              <a:rPr lang="en-US" b="0" dirty="0"/>
              <a:t> the power of our network and demonstrate how </a:t>
            </a:r>
            <a:r>
              <a:rPr lang="en-US" dirty="0"/>
              <a:t>small individual actions </a:t>
            </a:r>
            <a:r>
              <a:rPr lang="en-US" b="0" dirty="0"/>
              <a:t>can have a great impact on our own and our Earth’s wellbeing. </a:t>
            </a:r>
          </a:p>
          <a:p>
            <a:pPr algn="l"/>
            <a:r>
              <a:rPr lang="en-US" b="0" dirty="0"/>
              <a:t>The campaign is designed as a </a:t>
            </a:r>
            <a:r>
              <a:rPr lang="en-US" dirty="0"/>
              <a:t>21-days </a:t>
            </a:r>
            <a:r>
              <a:rPr lang="en-US" b="0" dirty="0"/>
              <a:t>journey of ‘Compassionate Actions’. </a:t>
            </a:r>
          </a:p>
          <a:p>
            <a:pPr algn="l"/>
            <a:endParaRPr lang="en-US" b="0" dirty="0"/>
          </a:p>
        </p:txBody>
      </p:sp>
      <p:pic>
        <p:nvPicPr>
          <p:cNvPr id="5" name="Picture 4" descr="Chart, sunburst chart&#10;&#10;Description automatically generated">
            <a:extLst>
              <a:ext uri="{FF2B5EF4-FFF2-40B4-BE49-F238E27FC236}">
                <a16:creationId xmlns:a16="http://schemas.microsoft.com/office/drawing/2014/main" id="{2D3C6625-BAAD-4C67-BB02-674FFD939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635" y="464732"/>
            <a:ext cx="2179245" cy="2179245"/>
          </a:xfrm>
          <a:prstGeom prst="rect">
            <a:avLst/>
          </a:prstGeom>
        </p:spPr>
      </p:pic>
    </p:spTree>
    <p:extLst>
      <p:ext uri="{BB962C8B-B14F-4D97-AF65-F5344CB8AC3E}">
        <p14:creationId xmlns:p14="http://schemas.microsoft.com/office/powerpoint/2010/main" val="315584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C05E579-7731-4372-831C-5B1E06DB5406}"/>
              </a:ext>
            </a:extLst>
          </p:cNvPr>
          <p:cNvSpPr>
            <a:spLocks noGrp="1"/>
          </p:cNvSpPr>
          <p:nvPr>
            <p:ph type="body" sz="quarter" idx="10"/>
          </p:nvPr>
        </p:nvSpPr>
        <p:spPr>
          <a:xfrm>
            <a:off x="4458075" y="1888294"/>
            <a:ext cx="5297897" cy="660400"/>
          </a:xfrm>
        </p:spPr>
        <p:txBody>
          <a:bodyPr/>
          <a:lstStyle/>
          <a:p>
            <a:r>
              <a:rPr lang="da-DK" sz="3600"/>
              <a:t>3 weeks – 3 themes</a:t>
            </a:r>
          </a:p>
        </p:txBody>
      </p:sp>
      <p:sp>
        <p:nvSpPr>
          <p:cNvPr id="3" name="Pladsholder til tekst 2">
            <a:extLst>
              <a:ext uri="{FF2B5EF4-FFF2-40B4-BE49-F238E27FC236}">
                <a16:creationId xmlns:a16="http://schemas.microsoft.com/office/drawing/2014/main" id="{5B32E9D8-2481-4299-A717-A5E92A0AF3D7}"/>
              </a:ext>
            </a:extLst>
          </p:cNvPr>
          <p:cNvSpPr>
            <a:spLocks noGrp="1"/>
          </p:cNvSpPr>
          <p:nvPr>
            <p:ph type="body" sz="quarter" idx="11"/>
          </p:nvPr>
        </p:nvSpPr>
        <p:spPr>
          <a:xfrm>
            <a:off x="4458075" y="2713205"/>
            <a:ext cx="5570097" cy="3825707"/>
          </a:xfrm>
        </p:spPr>
        <p:txBody>
          <a:bodyPr/>
          <a:lstStyle/>
          <a:p>
            <a:r>
              <a:rPr lang="da-DK" sz="2800"/>
              <a:t>Week 1: </a:t>
            </a:r>
            <a:br>
              <a:rPr lang="da-DK" sz="2800"/>
            </a:br>
            <a:r>
              <a:rPr lang="da-DK" sz="2800" b="1"/>
              <a:t>Protect Global Biodiversity</a:t>
            </a:r>
            <a:br>
              <a:rPr lang="da-DK" sz="2800" b="1"/>
            </a:br>
            <a:endParaRPr lang="da-DK" sz="100" b="1"/>
          </a:p>
          <a:p>
            <a:endParaRPr lang="da-DK" sz="100" b="1"/>
          </a:p>
          <a:p>
            <a:r>
              <a:rPr lang="da-DK" sz="2800"/>
              <a:t>Week 2:  </a:t>
            </a:r>
            <a:br>
              <a:rPr lang="da-DK" sz="2800"/>
            </a:br>
            <a:r>
              <a:rPr lang="da-DK" sz="2800" b="1"/>
              <a:t>Reduce Environmental Pollution</a:t>
            </a:r>
          </a:p>
          <a:p>
            <a:endParaRPr lang="da-DK" sz="100" b="1"/>
          </a:p>
          <a:p>
            <a:r>
              <a:rPr lang="da-DK" sz="2800"/>
              <a:t>Week 3: </a:t>
            </a:r>
            <a:br>
              <a:rPr lang="da-DK" sz="2800"/>
            </a:br>
            <a:r>
              <a:rPr lang="da-DK" sz="2800" b="1"/>
              <a:t>Empower Climate Action</a:t>
            </a:r>
          </a:p>
        </p:txBody>
      </p:sp>
      <p:sp>
        <p:nvSpPr>
          <p:cNvPr id="5" name="Pladsholder til slidenummer 4">
            <a:extLst>
              <a:ext uri="{FF2B5EF4-FFF2-40B4-BE49-F238E27FC236}">
                <a16:creationId xmlns:a16="http://schemas.microsoft.com/office/drawing/2014/main" id="{A5F11EA6-6370-441A-8C61-EE0EFFDDC6AD}"/>
              </a:ext>
            </a:extLst>
          </p:cNvPr>
          <p:cNvSpPr>
            <a:spLocks noGrp="1"/>
          </p:cNvSpPr>
          <p:nvPr>
            <p:ph type="sldNum" sz="quarter" idx="4"/>
          </p:nvPr>
        </p:nvSpPr>
        <p:spPr/>
        <p:txBody>
          <a:bodyPr/>
          <a:lstStyle/>
          <a:p>
            <a:fld id="{93848F8B-72FE-43CB-92FB-926BE76E710E}" type="slidenum">
              <a:rPr lang="da-DK" smtClean="0"/>
              <a:pPr/>
              <a:t>3</a:t>
            </a:fld>
            <a:r>
              <a:rPr lang="da-DK"/>
              <a:t> Foundation for Environmental Education</a:t>
            </a:r>
            <a:endParaRPr lang="da-DK">
              <a:latin typeface="Lato" panose="020F0502020204030203" pitchFamily="34" charset="0"/>
            </a:endParaRPr>
          </a:p>
        </p:txBody>
      </p:sp>
      <p:pic>
        <p:nvPicPr>
          <p:cNvPr id="6" name="Picture 5" descr="Logo&#10;&#10;Description automatically generated">
            <a:extLst>
              <a:ext uri="{FF2B5EF4-FFF2-40B4-BE49-F238E27FC236}">
                <a16:creationId xmlns:a16="http://schemas.microsoft.com/office/drawing/2014/main" id="{DCFA26A1-6C31-483F-89E3-FBC1F78D5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12" y="2363574"/>
            <a:ext cx="901225" cy="1096084"/>
          </a:xfrm>
          <a:prstGeom prst="rect">
            <a:avLst/>
          </a:prstGeom>
        </p:spPr>
      </p:pic>
      <p:pic>
        <p:nvPicPr>
          <p:cNvPr id="7" name="Picture 6" descr="Logo&#10;&#10;Description automatically generated">
            <a:extLst>
              <a:ext uri="{FF2B5EF4-FFF2-40B4-BE49-F238E27FC236}">
                <a16:creationId xmlns:a16="http://schemas.microsoft.com/office/drawing/2014/main" id="{2130352B-F6B1-4CB6-A53A-3829B0555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763" y="3824596"/>
            <a:ext cx="1038123" cy="1233996"/>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CF38332E-E0CB-45FB-97FC-390B42F26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3712" y="5301101"/>
            <a:ext cx="675325" cy="1301087"/>
          </a:xfrm>
          <a:prstGeom prst="rect">
            <a:avLst/>
          </a:prstGeom>
        </p:spPr>
      </p:pic>
      <p:pic>
        <p:nvPicPr>
          <p:cNvPr id="11" name="Picture 10">
            <a:extLst>
              <a:ext uri="{FF2B5EF4-FFF2-40B4-BE49-F238E27FC236}">
                <a16:creationId xmlns:a16="http://schemas.microsoft.com/office/drawing/2014/main" id="{D9FC0208-B3BE-45CE-A347-44876C17CD53}"/>
              </a:ext>
            </a:extLst>
          </p:cNvPr>
          <p:cNvPicPr>
            <a:picLocks noChangeAspect="1"/>
          </p:cNvPicPr>
          <p:nvPr/>
        </p:nvPicPr>
        <p:blipFill rotWithShape="1">
          <a:blip r:embed="rId5" cstate="print"/>
          <a:srcRect l="49724" t="39608" r="23250" b="17333"/>
          <a:stretch/>
        </p:blipFill>
        <p:spPr>
          <a:xfrm>
            <a:off x="1011677" y="2728875"/>
            <a:ext cx="2678894" cy="2400851"/>
          </a:xfrm>
          <a:prstGeom prst="rect">
            <a:avLst/>
          </a:prstGeom>
        </p:spPr>
      </p:pic>
      <p:sp>
        <p:nvSpPr>
          <p:cNvPr id="13" name="TextBox 12">
            <a:extLst>
              <a:ext uri="{FF2B5EF4-FFF2-40B4-BE49-F238E27FC236}">
                <a16:creationId xmlns:a16="http://schemas.microsoft.com/office/drawing/2014/main" id="{75F8B4F9-4AD5-4B72-835C-1411972F86AB}"/>
              </a:ext>
            </a:extLst>
          </p:cNvPr>
          <p:cNvSpPr txBox="1"/>
          <p:nvPr/>
        </p:nvSpPr>
        <p:spPr>
          <a:xfrm>
            <a:off x="1011677" y="860405"/>
            <a:ext cx="8300999" cy="461665"/>
          </a:xfrm>
          <a:prstGeom prst="rect">
            <a:avLst/>
          </a:prstGeom>
          <a:noFill/>
        </p:spPr>
        <p:txBody>
          <a:bodyPr wrap="square">
            <a:spAutoFit/>
          </a:bodyPr>
          <a:lstStyle/>
          <a:p>
            <a:r>
              <a:rPr lang="en-US" sz="2400">
                <a:latin typeface="Lato" panose="020F0502020204030203" pitchFamily="34" charset="0"/>
              </a:rPr>
              <a:t>The campaign is aligned with FEE’s strategy:</a:t>
            </a:r>
            <a:endParaRPr lang="da-DK" sz="2400">
              <a:latin typeface="Lato" panose="020F0502020204030203" pitchFamily="34" charset="0"/>
            </a:endParaRPr>
          </a:p>
        </p:txBody>
      </p:sp>
    </p:spTree>
    <p:extLst>
      <p:ext uri="{BB962C8B-B14F-4D97-AF65-F5344CB8AC3E}">
        <p14:creationId xmlns:p14="http://schemas.microsoft.com/office/powerpoint/2010/main" val="2369310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C05E579-7731-4372-831C-5B1E06DB5406}"/>
              </a:ext>
            </a:extLst>
          </p:cNvPr>
          <p:cNvSpPr>
            <a:spLocks noGrp="1"/>
          </p:cNvSpPr>
          <p:nvPr>
            <p:ph type="body" sz="quarter" idx="10"/>
          </p:nvPr>
        </p:nvSpPr>
        <p:spPr>
          <a:xfrm>
            <a:off x="849866" y="1009499"/>
            <a:ext cx="3389044" cy="1228534"/>
          </a:xfrm>
        </p:spPr>
        <p:txBody>
          <a:bodyPr/>
          <a:lstStyle/>
          <a:p>
            <a:r>
              <a:rPr lang="da-DK"/>
              <a:t>Compassion</a:t>
            </a:r>
            <a:br>
              <a:rPr lang="da-DK"/>
            </a:br>
            <a:r>
              <a:rPr lang="da-DK"/>
              <a:t>Framework</a:t>
            </a:r>
          </a:p>
        </p:txBody>
      </p:sp>
      <p:sp>
        <p:nvSpPr>
          <p:cNvPr id="3" name="Pladsholder til tekst 2">
            <a:extLst>
              <a:ext uri="{FF2B5EF4-FFF2-40B4-BE49-F238E27FC236}">
                <a16:creationId xmlns:a16="http://schemas.microsoft.com/office/drawing/2014/main" id="{5B32E9D8-2481-4299-A717-A5E92A0AF3D7}"/>
              </a:ext>
            </a:extLst>
          </p:cNvPr>
          <p:cNvSpPr>
            <a:spLocks noGrp="1"/>
          </p:cNvSpPr>
          <p:nvPr>
            <p:ph type="body" sz="quarter" idx="11"/>
          </p:nvPr>
        </p:nvSpPr>
        <p:spPr>
          <a:xfrm>
            <a:off x="849866" y="2609982"/>
            <a:ext cx="2958564" cy="1096084"/>
          </a:xfrm>
        </p:spPr>
        <p:txBody>
          <a:bodyPr/>
          <a:lstStyle/>
          <a:p>
            <a:r>
              <a:rPr lang="en-US"/>
              <a:t>Heal Ourselves</a:t>
            </a:r>
          </a:p>
        </p:txBody>
      </p:sp>
      <p:sp>
        <p:nvSpPr>
          <p:cNvPr id="5" name="Pladsholder til slidenummer 4">
            <a:extLst>
              <a:ext uri="{FF2B5EF4-FFF2-40B4-BE49-F238E27FC236}">
                <a16:creationId xmlns:a16="http://schemas.microsoft.com/office/drawing/2014/main" id="{A5F11EA6-6370-441A-8C61-EE0EFFDDC6AD}"/>
              </a:ext>
            </a:extLst>
          </p:cNvPr>
          <p:cNvSpPr>
            <a:spLocks noGrp="1"/>
          </p:cNvSpPr>
          <p:nvPr>
            <p:ph type="sldNum" sz="quarter" idx="4"/>
          </p:nvPr>
        </p:nvSpPr>
        <p:spPr/>
        <p:txBody>
          <a:bodyPr/>
          <a:lstStyle/>
          <a:p>
            <a:fld id="{93848F8B-72FE-43CB-92FB-926BE76E710E}" type="slidenum">
              <a:rPr lang="da-DK" smtClean="0"/>
              <a:pPr/>
              <a:t>4</a:t>
            </a:fld>
            <a:r>
              <a:rPr lang="da-DK"/>
              <a:t> Foundation for Environmental Education</a:t>
            </a:r>
            <a:endParaRPr lang="da-DK">
              <a:latin typeface="Lato" panose="020F0502020204030203" pitchFamily="34" charset="0"/>
            </a:endParaRPr>
          </a:p>
        </p:txBody>
      </p:sp>
      <p:sp>
        <p:nvSpPr>
          <p:cNvPr id="8" name="Text Placeholder 7">
            <a:extLst>
              <a:ext uri="{FF2B5EF4-FFF2-40B4-BE49-F238E27FC236}">
                <a16:creationId xmlns:a16="http://schemas.microsoft.com/office/drawing/2014/main" id="{F5A0D79A-DFA1-4324-AB3C-E0AB7D742E96}"/>
              </a:ext>
            </a:extLst>
          </p:cNvPr>
          <p:cNvSpPr>
            <a:spLocks noGrp="1"/>
          </p:cNvSpPr>
          <p:nvPr>
            <p:ph type="body" sz="quarter" idx="12"/>
          </p:nvPr>
        </p:nvSpPr>
        <p:spPr>
          <a:xfrm>
            <a:off x="849866" y="3200726"/>
            <a:ext cx="3090538" cy="456548"/>
          </a:xfrm>
        </p:spPr>
        <p:txBody>
          <a:bodyPr numCol="1"/>
          <a:lstStyle/>
          <a:p>
            <a:r>
              <a:rPr lang="da-DK"/>
              <a:t>The foundation for healing the Earth</a:t>
            </a:r>
          </a:p>
        </p:txBody>
      </p:sp>
      <p:pic>
        <p:nvPicPr>
          <p:cNvPr id="1026" name="Picture 4">
            <a:extLst>
              <a:ext uri="{FF2B5EF4-FFF2-40B4-BE49-F238E27FC236}">
                <a16:creationId xmlns:a16="http://schemas.microsoft.com/office/drawing/2014/main" id="{DCAC98AE-1DC0-4BBB-940D-C48B2487BB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02"/>
          <a:stretch/>
        </p:blipFill>
        <p:spPr bwMode="auto">
          <a:xfrm>
            <a:off x="4238910" y="739097"/>
            <a:ext cx="7103223" cy="56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2">
            <a:extLst>
              <a:ext uri="{FF2B5EF4-FFF2-40B4-BE49-F238E27FC236}">
                <a16:creationId xmlns:a16="http://schemas.microsoft.com/office/drawing/2014/main" id="{A4C5699A-A6DD-4368-82CA-59ECAFA0D178}"/>
              </a:ext>
            </a:extLst>
          </p:cNvPr>
          <p:cNvSpPr txBox="1">
            <a:spLocks/>
          </p:cNvSpPr>
          <p:nvPr/>
        </p:nvSpPr>
        <p:spPr>
          <a:xfrm>
            <a:off x="849866" y="4325904"/>
            <a:ext cx="2958564" cy="59804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3200" b="0" i="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Heal the Earth</a:t>
            </a:r>
          </a:p>
        </p:txBody>
      </p:sp>
      <p:sp>
        <p:nvSpPr>
          <p:cNvPr id="12" name="Text Placeholder 7">
            <a:extLst>
              <a:ext uri="{FF2B5EF4-FFF2-40B4-BE49-F238E27FC236}">
                <a16:creationId xmlns:a16="http://schemas.microsoft.com/office/drawing/2014/main" id="{F47E5347-26C7-4A8D-9C67-3DF683A8F308}"/>
              </a:ext>
            </a:extLst>
          </p:cNvPr>
          <p:cNvSpPr txBox="1">
            <a:spLocks/>
          </p:cNvSpPr>
          <p:nvPr/>
        </p:nvSpPr>
        <p:spPr>
          <a:xfrm>
            <a:off x="849866" y="4914401"/>
            <a:ext cx="3090538" cy="995766"/>
          </a:xfrm>
          <a:prstGeom prst="rect">
            <a:avLst/>
          </a:prstGeom>
        </p:spPr>
        <p:txBody>
          <a:bodyPr numCol="1" spcCol="360000"/>
          <a:lstStyle>
            <a:lvl1pPr marL="0" indent="0" algn="l" defTabSz="914400" rtl="0" eaLnBrk="1" latinLnBrk="0" hangingPunct="1">
              <a:lnSpc>
                <a:spcPct val="100000"/>
              </a:lnSpc>
              <a:spcBef>
                <a:spcPts val="1000"/>
              </a:spcBef>
              <a:buFont typeface="Arial" panose="020B0604020202020204" pitchFamily="34" charset="0"/>
              <a:buNone/>
              <a:defRPr sz="1800" b="0" i="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Taking care of one another living interdependently.</a:t>
            </a:r>
          </a:p>
        </p:txBody>
      </p:sp>
      <p:pic>
        <p:nvPicPr>
          <p:cNvPr id="7" name="Picture 6" descr="Logo&#10;&#10;Description automatically generated">
            <a:extLst>
              <a:ext uri="{FF2B5EF4-FFF2-40B4-BE49-F238E27FC236}">
                <a16:creationId xmlns:a16="http://schemas.microsoft.com/office/drawing/2014/main" id="{432DA1CF-B1A5-4B3B-940F-08BF9237048E}"/>
              </a:ext>
            </a:extLst>
          </p:cNvPr>
          <p:cNvPicPr>
            <a:picLocks noChangeAspect="1"/>
          </p:cNvPicPr>
          <p:nvPr/>
        </p:nvPicPr>
        <p:blipFill>
          <a:blip r:embed="rId3"/>
          <a:stretch>
            <a:fillRect/>
          </a:stretch>
        </p:blipFill>
        <p:spPr>
          <a:xfrm>
            <a:off x="9666852" y="204570"/>
            <a:ext cx="2671833" cy="1102661"/>
          </a:xfrm>
          <a:prstGeom prst="rect">
            <a:avLst/>
          </a:prstGeom>
        </p:spPr>
      </p:pic>
    </p:spTree>
    <p:extLst>
      <p:ext uri="{BB962C8B-B14F-4D97-AF65-F5344CB8AC3E}">
        <p14:creationId xmlns:p14="http://schemas.microsoft.com/office/powerpoint/2010/main" val="162626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C05E579-7731-4372-831C-5B1E06DB5406}"/>
              </a:ext>
            </a:extLst>
          </p:cNvPr>
          <p:cNvSpPr>
            <a:spLocks noGrp="1"/>
          </p:cNvSpPr>
          <p:nvPr>
            <p:ph type="body" sz="quarter" idx="10"/>
          </p:nvPr>
        </p:nvSpPr>
        <p:spPr/>
        <p:txBody>
          <a:bodyPr/>
          <a:lstStyle/>
          <a:p>
            <a:r>
              <a:rPr lang="da-DK"/>
              <a:t>TreasureEarth</a:t>
            </a:r>
            <a:r>
              <a:rPr lang="en" sz="4000" b="1">
                <a:solidFill>
                  <a:schemeClr val="dk1"/>
                </a:solidFill>
                <a:latin typeface="Lato" panose="020F0502020204030203" pitchFamily="34" charset="0"/>
                <a:ea typeface="Baskervville"/>
                <a:cs typeface="Baskervville"/>
                <a:sym typeface="Baskervville"/>
              </a:rPr>
              <a:t>™</a:t>
            </a:r>
            <a:r>
              <a:rPr lang="da-DK"/>
              <a:t> app</a:t>
            </a:r>
          </a:p>
        </p:txBody>
      </p:sp>
      <p:sp>
        <p:nvSpPr>
          <p:cNvPr id="3" name="Pladsholder til tekst 2">
            <a:extLst>
              <a:ext uri="{FF2B5EF4-FFF2-40B4-BE49-F238E27FC236}">
                <a16:creationId xmlns:a16="http://schemas.microsoft.com/office/drawing/2014/main" id="{5B32E9D8-2481-4299-A717-A5E92A0AF3D7}"/>
              </a:ext>
            </a:extLst>
          </p:cNvPr>
          <p:cNvSpPr>
            <a:spLocks noGrp="1"/>
          </p:cNvSpPr>
          <p:nvPr>
            <p:ph type="body" sz="quarter" idx="11"/>
          </p:nvPr>
        </p:nvSpPr>
        <p:spPr>
          <a:xfrm>
            <a:off x="1189230" y="1599377"/>
            <a:ext cx="6605363" cy="1675220"/>
          </a:xfrm>
        </p:spPr>
        <p:txBody>
          <a:bodyPr/>
          <a:lstStyle/>
          <a:p>
            <a:r>
              <a:rPr lang="en-US"/>
              <a:t>Helps users take daily concrete steps to heal the Earth by connecting with themselves.</a:t>
            </a:r>
          </a:p>
        </p:txBody>
      </p:sp>
      <p:sp>
        <p:nvSpPr>
          <p:cNvPr id="5" name="Pladsholder til slidenummer 4">
            <a:extLst>
              <a:ext uri="{FF2B5EF4-FFF2-40B4-BE49-F238E27FC236}">
                <a16:creationId xmlns:a16="http://schemas.microsoft.com/office/drawing/2014/main" id="{A5F11EA6-6370-441A-8C61-EE0EFFDDC6AD}"/>
              </a:ext>
            </a:extLst>
          </p:cNvPr>
          <p:cNvSpPr>
            <a:spLocks noGrp="1"/>
          </p:cNvSpPr>
          <p:nvPr>
            <p:ph type="sldNum" sz="quarter" idx="4"/>
          </p:nvPr>
        </p:nvSpPr>
        <p:spPr/>
        <p:txBody>
          <a:bodyPr/>
          <a:lstStyle/>
          <a:p>
            <a:fld id="{93848F8B-72FE-43CB-92FB-926BE76E710E}" type="slidenum">
              <a:rPr lang="da-DK" smtClean="0"/>
              <a:pPr/>
              <a:t>5</a:t>
            </a:fld>
            <a:r>
              <a:rPr lang="da-DK"/>
              <a:t> Foundation for Environmental Education</a:t>
            </a:r>
            <a:endParaRPr lang="da-DK">
              <a:latin typeface="Lato" panose="020F0502020204030203" pitchFamily="34" charset="0"/>
            </a:endParaRPr>
          </a:p>
        </p:txBody>
      </p:sp>
      <p:pic>
        <p:nvPicPr>
          <p:cNvPr id="6" name="Google Shape;299;p54">
            <a:extLst>
              <a:ext uri="{FF2B5EF4-FFF2-40B4-BE49-F238E27FC236}">
                <a16:creationId xmlns:a16="http://schemas.microsoft.com/office/drawing/2014/main" id="{BD2E6CE2-6764-4E75-88E5-11FD54A53E16}"/>
              </a:ext>
            </a:extLst>
          </p:cNvPr>
          <p:cNvPicPr preferRelativeResize="0"/>
          <p:nvPr/>
        </p:nvPicPr>
        <p:blipFill rotWithShape="1">
          <a:blip r:embed="rId2">
            <a:alphaModFix/>
          </a:blip>
          <a:srcRect l="38595" t="10066" r="37664" b="9850"/>
          <a:stretch/>
        </p:blipFill>
        <p:spPr>
          <a:xfrm>
            <a:off x="8680834" y="1174581"/>
            <a:ext cx="2661197" cy="5050004"/>
          </a:xfrm>
          <a:prstGeom prst="rect">
            <a:avLst/>
          </a:prstGeom>
          <a:noFill/>
          <a:ln>
            <a:noFill/>
          </a:ln>
        </p:spPr>
      </p:pic>
      <p:pic>
        <p:nvPicPr>
          <p:cNvPr id="7" name="Picture 6" descr="Logo&#10;&#10;Description automatically generated">
            <a:extLst>
              <a:ext uri="{FF2B5EF4-FFF2-40B4-BE49-F238E27FC236}">
                <a16:creationId xmlns:a16="http://schemas.microsoft.com/office/drawing/2014/main" id="{432DA1CF-B1A5-4B3B-940F-08BF9237048E}"/>
              </a:ext>
            </a:extLst>
          </p:cNvPr>
          <p:cNvPicPr>
            <a:picLocks noChangeAspect="1"/>
          </p:cNvPicPr>
          <p:nvPr/>
        </p:nvPicPr>
        <p:blipFill>
          <a:blip r:embed="rId3"/>
          <a:stretch>
            <a:fillRect/>
          </a:stretch>
        </p:blipFill>
        <p:spPr>
          <a:xfrm>
            <a:off x="8583478" y="165968"/>
            <a:ext cx="2671833" cy="1102661"/>
          </a:xfrm>
          <a:prstGeom prst="rect">
            <a:avLst/>
          </a:prstGeom>
        </p:spPr>
      </p:pic>
      <p:grpSp>
        <p:nvGrpSpPr>
          <p:cNvPr id="8" name="Google Shape;292;p54">
            <a:extLst>
              <a:ext uri="{FF2B5EF4-FFF2-40B4-BE49-F238E27FC236}">
                <a16:creationId xmlns:a16="http://schemas.microsoft.com/office/drawing/2014/main" id="{AF692C3A-3E9F-4563-B336-97746A603B15}"/>
              </a:ext>
            </a:extLst>
          </p:cNvPr>
          <p:cNvGrpSpPr/>
          <p:nvPr/>
        </p:nvGrpSpPr>
        <p:grpSpPr>
          <a:xfrm>
            <a:off x="1295786" y="3484865"/>
            <a:ext cx="2892308" cy="1287643"/>
            <a:chOff x="390226" y="673628"/>
            <a:chExt cx="2931295" cy="1305000"/>
          </a:xfrm>
        </p:grpSpPr>
        <p:pic>
          <p:nvPicPr>
            <p:cNvPr id="10" name="Google Shape;293;p54">
              <a:extLst>
                <a:ext uri="{FF2B5EF4-FFF2-40B4-BE49-F238E27FC236}">
                  <a16:creationId xmlns:a16="http://schemas.microsoft.com/office/drawing/2014/main" id="{467E1A87-5B4C-4470-A434-79D120E29F6E}"/>
                </a:ext>
              </a:extLst>
            </p:cNvPr>
            <p:cNvPicPr preferRelativeResize="0"/>
            <p:nvPr/>
          </p:nvPicPr>
          <p:blipFill>
            <a:blip r:embed="rId4">
              <a:alphaModFix/>
            </a:blip>
            <a:stretch>
              <a:fillRect/>
            </a:stretch>
          </p:blipFill>
          <p:spPr>
            <a:xfrm>
              <a:off x="390226" y="773494"/>
              <a:ext cx="683696" cy="609417"/>
            </a:xfrm>
            <a:prstGeom prst="rect">
              <a:avLst/>
            </a:prstGeom>
            <a:noFill/>
            <a:ln>
              <a:noFill/>
            </a:ln>
          </p:spPr>
        </p:pic>
        <p:sp>
          <p:nvSpPr>
            <p:cNvPr id="11" name="Google Shape;294;p54">
              <a:extLst>
                <a:ext uri="{FF2B5EF4-FFF2-40B4-BE49-F238E27FC236}">
                  <a16:creationId xmlns:a16="http://schemas.microsoft.com/office/drawing/2014/main" id="{51E8A991-317E-488E-9873-7C952C9B7441}"/>
                </a:ext>
              </a:extLst>
            </p:cNvPr>
            <p:cNvSpPr txBox="1"/>
            <p:nvPr/>
          </p:nvSpPr>
          <p:spPr>
            <a:xfrm>
              <a:off x="1188521" y="673628"/>
              <a:ext cx="2133000" cy="13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Lato" panose="020F0502020204030203" pitchFamily="34" charset="0"/>
                  <a:ea typeface="Proxima Nova"/>
                  <a:cs typeface="Proxima Nova"/>
                  <a:sym typeface="Proxima Nova"/>
                </a:rPr>
                <a:t>ENERGIZE</a:t>
              </a:r>
              <a:endParaRPr sz="2000" b="1">
                <a:latin typeface="Lato" panose="020F0502020204030203" pitchFamily="34" charset="0"/>
                <a:ea typeface="Proxima Nova"/>
                <a:cs typeface="Proxima Nova"/>
                <a:sym typeface="Proxima Nova"/>
              </a:endParaRPr>
            </a:p>
            <a:p>
              <a:pPr marL="0" lvl="0" indent="0" algn="l" rtl="0">
                <a:spcBef>
                  <a:spcPts val="0"/>
                </a:spcBef>
                <a:spcAft>
                  <a:spcPts val="0"/>
                </a:spcAft>
                <a:buNone/>
              </a:pPr>
              <a:r>
                <a:rPr lang="en" sz="2000" b="1">
                  <a:latin typeface="Lato" panose="020F0502020204030203" pitchFamily="34" charset="0"/>
                  <a:ea typeface="Proxima Nova"/>
                  <a:cs typeface="Proxima Nova"/>
                  <a:sym typeface="Proxima Nova"/>
                </a:rPr>
                <a:t>YOUR COMMUNITY</a:t>
              </a:r>
              <a:endParaRPr sz="2000" b="1">
                <a:latin typeface="Lato" panose="020F0502020204030203" pitchFamily="34" charset="0"/>
                <a:ea typeface="Proxima Nova"/>
                <a:cs typeface="Proxima Nova"/>
                <a:sym typeface="Proxima Nova"/>
              </a:endParaRPr>
            </a:p>
            <a:p>
              <a:pPr marL="0" lvl="0" indent="0" algn="l" rtl="0">
                <a:spcBef>
                  <a:spcPts val="0"/>
                </a:spcBef>
                <a:spcAft>
                  <a:spcPts val="0"/>
                </a:spcAft>
                <a:buNone/>
              </a:pPr>
              <a:endParaRPr sz="1400">
                <a:latin typeface="Lato" panose="020F0502020204030203" pitchFamily="34" charset="0"/>
                <a:ea typeface="Proxima Nova"/>
                <a:cs typeface="Proxima Nova"/>
                <a:sym typeface="Proxima Nova"/>
              </a:endParaRPr>
            </a:p>
            <a:p>
              <a:pPr marL="0" lvl="0" indent="0" algn="l" rtl="0">
                <a:spcBef>
                  <a:spcPts val="0"/>
                </a:spcBef>
                <a:spcAft>
                  <a:spcPts val="0"/>
                </a:spcAft>
                <a:buNone/>
              </a:pPr>
              <a:r>
                <a:rPr lang="en" sz="1400">
                  <a:latin typeface="Lato" panose="020F0502020204030203" pitchFamily="34" charset="0"/>
                  <a:ea typeface="Proxima Nova"/>
                  <a:cs typeface="Proxima Nova"/>
                  <a:sym typeface="Proxima Nova"/>
                </a:rPr>
                <a:t>Motivate and energize communities to move the information from the “head to heart” with our curated lessons on compassion.</a:t>
              </a:r>
              <a:endParaRPr sz="1400">
                <a:latin typeface="Lato" panose="020F0502020204030203" pitchFamily="34" charset="0"/>
                <a:ea typeface="Proxima Nova"/>
                <a:cs typeface="Proxima Nova"/>
                <a:sym typeface="Proxima Nova"/>
              </a:endParaRPr>
            </a:p>
          </p:txBody>
        </p:sp>
      </p:grpSp>
      <p:grpSp>
        <p:nvGrpSpPr>
          <p:cNvPr id="12" name="Google Shape;295;p54">
            <a:extLst>
              <a:ext uri="{FF2B5EF4-FFF2-40B4-BE49-F238E27FC236}">
                <a16:creationId xmlns:a16="http://schemas.microsoft.com/office/drawing/2014/main" id="{B026786D-B3C9-44A2-87FB-CAC92E924026}"/>
              </a:ext>
            </a:extLst>
          </p:cNvPr>
          <p:cNvGrpSpPr/>
          <p:nvPr/>
        </p:nvGrpSpPr>
        <p:grpSpPr>
          <a:xfrm>
            <a:off x="4638469" y="3507786"/>
            <a:ext cx="2987250" cy="1519061"/>
            <a:chOff x="457200" y="2621089"/>
            <a:chExt cx="3027516" cy="1305000"/>
          </a:xfrm>
        </p:grpSpPr>
        <p:pic>
          <p:nvPicPr>
            <p:cNvPr id="13" name="Google Shape;296;p54">
              <a:extLst>
                <a:ext uri="{FF2B5EF4-FFF2-40B4-BE49-F238E27FC236}">
                  <a16:creationId xmlns:a16="http://schemas.microsoft.com/office/drawing/2014/main" id="{21B5ADE3-2D30-49CF-A217-BB45AC6E42BB}"/>
                </a:ext>
              </a:extLst>
            </p:cNvPr>
            <p:cNvPicPr preferRelativeResize="0"/>
            <p:nvPr/>
          </p:nvPicPr>
          <p:blipFill>
            <a:blip r:embed="rId5">
              <a:alphaModFix/>
            </a:blip>
            <a:stretch>
              <a:fillRect/>
            </a:stretch>
          </p:blipFill>
          <p:spPr>
            <a:xfrm>
              <a:off x="457200" y="2686050"/>
              <a:ext cx="612892" cy="516577"/>
            </a:xfrm>
            <a:prstGeom prst="rect">
              <a:avLst/>
            </a:prstGeom>
            <a:noFill/>
            <a:ln>
              <a:noFill/>
            </a:ln>
          </p:spPr>
        </p:pic>
        <p:sp>
          <p:nvSpPr>
            <p:cNvPr id="14" name="Google Shape;297;p54">
              <a:extLst>
                <a:ext uri="{FF2B5EF4-FFF2-40B4-BE49-F238E27FC236}">
                  <a16:creationId xmlns:a16="http://schemas.microsoft.com/office/drawing/2014/main" id="{88A14B60-48E1-415E-8D3A-34BB295EF3BF}"/>
                </a:ext>
              </a:extLst>
            </p:cNvPr>
            <p:cNvSpPr txBox="1"/>
            <p:nvPr/>
          </p:nvSpPr>
          <p:spPr>
            <a:xfrm>
              <a:off x="1176210" y="2621089"/>
              <a:ext cx="2308506" cy="13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Lato" panose="020F0502020204030203" pitchFamily="34" charset="0"/>
                  <a:ea typeface="Proxima Nova"/>
                  <a:cs typeface="Proxima Nova"/>
                  <a:sym typeface="Proxima Nova"/>
                </a:rPr>
                <a:t>DATA TRACKING &amp; ANALYSIS</a:t>
              </a:r>
              <a:endParaRPr sz="2000" b="1">
                <a:latin typeface="Lato" panose="020F0502020204030203" pitchFamily="34" charset="0"/>
                <a:ea typeface="Proxima Nova"/>
                <a:cs typeface="Proxima Nova"/>
                <a:sym typeface="Proxima Nova"/>
              </a:endParaRPr>
            </a:p>
            <a:p>
              <a:pPr marL="0" lvl="0" indent="0" algn="l" rtl="0">
                <a:spcBef>
                  <a:spcPts val="0"/>
                </a:spcBef>
                <a:spcAft>
                  <a:spcPts val="0"/>
                </a:spcAft>
                <a:buNone/>
              </a:pPr>
              <a:endParaRPr sz="1400">
                <a:latin typeface="Lato" panose="020F0502020204030203" pitchFamily="34" charset="0"/>
                <a:ea typeface="Proxima Nova"/>
                <a:cs typeface="Proxima Nova"/>
                <a:sym typeface="Proxima Nova"/>
              </a:endParaRPr>
            </a:p>
            <a:p>
              <a:pPr marL="0" lvl="0" indent="0" algn="l" rtl="0">
                <a:spcBef>
                  <a:spcPts val="0"/>
                </a:spcBef>
                <a:spcAft>
                  <a:spcPts val="0"/>
                </a:spcAft>
                <a:buNone/>
              </a:pPr>
              <a:r>
                <a:rPr lang="en" sz="1400">
                  <a:latin typeface="Lato" panose="020F0502020204030203" pitchFamily="34" charset="0"/>
                  <a:ea typeface="Proxima Nova"/>
                  <a:cs typeface="Proxima Nova"/>
                  <a:sym typeface="Proxima Nova"/>
                </a:rPr>
                <a:t>Track and capture insights of our partners’ initiatives. Measure the success of their initiatives and find out what resonates with their communities.</a:t>
              </a:r>
              <a:endParaRPr sz="1400">
                <a:latin typeface="Lato" panose="020F0502020204030203" pitchFamily="34" charset="0"/>
                <a:ea typeface="Proxima Nova"/>
                <a:cs typeface="Proxima Nova"/>
                <a:sym typeface="Proxima Nova"/>
              </a:endParaRPr>
            </a:p>
          </p:txBody>
        </p:sp>
      </p:grpSp>
    </p:spTree>
    <p:extLst>
      <p:ext uri="{BB962C8B-B14F-4D97-AF65-F5344CB8AC3E}">
        <p14:creationId xmlns:p14="http://schemas.microsoft.com/office/powerpoint/2010/main" val="2141645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C05E579-7731-4372-831C-5B1E06DB5406}"/>
              </a:ext>
            </a:extLst>
          </p:cNvPr>
          <p:cNvSpPr>
            <a:spLocks noGrp="1"/>
          </p:cNvSpPr>
          <p:nvPr>
            <p:ph type="body" sz="quarter" idx="10"/>
          </p:nvPr>
        </p:nvSpPr>
        <p:spPr>
          <a:xfrm>
            <a:off x="1189231" y="620021"/>
            <a:ext cx="9372273" cy="660400"/>
          </a:xfrm>
        </p:spPr>
        <p:txBody>
          <a:bodyPr/>
          <a:lstStyle/>
          <a:p>
            <a:r>
              <a:rPr lang="da-DK"/>
              <a:t>TreasureEarth</a:t>
            </a:r>
            <a:r>
              <a:rPr lang="en" sz="4000" b="1">
                <a:solidFill>
                  <a:schemeClr val="dk1"/>
                </a:solidFill>
                <a:latin typeface="Lato" panose="020F0502020204030203" pitchFamily="34" charset="0"/>
                <a:ea typeface="Baskervville"/>
                <a:cs typeface="Baskervville"/>
                <a:sym typeface="Baskervville"/>
              </a:rPr>
              <a:t>™</a:t>
            </a:r>
            <a:r>
              <a:rPr lang="da-DK"/>
              <a:t> Communities</a:t>
            </a:r>
          </a:p>
        </p:txBody>
      </p:sp>
      <p:sp>
        <p:nvSpPr>
          <p:cNvPr id="5" name="Pladsholder til slidenummer 4">
            <a:extLst>
              <a:ext uri="{FF2B5EF4-FFF2-40B4-BE49-F238E27FC236}">
                <a16:creationId xmlns:a16="http://schemas.microsoft.com/office/drawing/2014/main" id="{A5F11EA6-6370-441A-8C61-EE0EFFDDC6AD}"/>
              </a:ext>
            </a:extLst>
          </p:cNvPr>
          <p:cNvSpPr>
            <a:spLocks noGrp="1"/>
          </p:cNvSpPr>
          <p:nvPr>
            <p:ph type="sldNum" sz="quarter" idx="4"/>
          </p:nvPr>
        </p:nvSpPr>
        <p:spPr/>
        <p:txBody>
          <a:bodyPr/>
          <a:lstStyle/>
          <a:p>
            <a:fld id="{93848F8B-72FE-43CB-92FB-926BE76E710E}" type="slidenum">
              <a:rPr lang="da-DK" smtClean="0"/>
              <a:pPr/>
              <a:t>6</a:t>
            </a:fld>
            <a:r>
              <a:rPr lang="da-DK"/>
              <a:t> Foundation for Environmental Education</a:t>
            </a:r>
            <a:endParaRPr lang="da-DK">
              <a:latin typeface="Lato" panose="020F0502020204030203" pitchFamily="34" charset="0"/>
            </a:endParaRPr>
          </a:p>
        </p:txBody>
      </p:sp>
      <p:pic>
        <p:nvPicPr>
          <p:cNvPr id="15" name="Google Shape;523;p70">
            <a:extLst>
              <a:ext uri="{FF2B5EF4-FFF2-40B4-BE49-F238E27FC236}">
                <a16:creationId xmlns:a16="http://schemas.microsoft.com/office/drawing/2014/main" id="{814CE127-E128-4A68-926C-67A2410201F8}"/>
              </a:ext>
            </a:extLst>
          </p:cNvPr>
          <p:cNvPicPr preferRelativeResize="0"/>
          <p:nvPr/>
        </p:nvPicPr>
        <p:blipFill rotWithShape="1">
          <a:blip r:embed="rId2">
            <a:alphaModFix/>
          </a:blip>
          <a:srcRect l="38706" t="10660" r="37412" b="9063"/>
          <a:stretch/>
        </p:blipFill>
        <p:spPr>
          <a:xfrm>
            <a:off x="1148935" y="1640135"/>
            <a:ext cx="2355222" cy="4453778"/>
          </a:xfrm>
          <a:prstGeom prst="rect">
            <a:avLst/>
          </a:prstGeom>
          <a:noFill/>
          <a:ln>
            <a:noFill/>
          </a:ln>
        </p:spPr>
      </p:pic>
      <p:sp>
        <p:nvSpPr>
          <p:cNvPr id="17" name="Google Shape;522;p70">
            <a:extLst>
              <a:ext uri="{FF2B5EF4-FFF2-40B4-BE49-F238E27FC236}">
                <a16:creationId xmlns:a16="http://schemas.microsoft.com/office/drawing/2014/main" id="{7312083F-D0BC-498D-8B05-4A67237C3E59}"/>
              </a:ext>
            </a:extLst>
          </p:cNvPr>
          <p:cNvSpPr txBox="1">
            <a:spLocks/>
          </p:cNvSpPr>
          <p:nvPr/>
        </p:nvSpPr>
        <p:spPr>
          <a:xfrm>
            <a:off x="3504157" y="1686982"/>
            <a:ext cx="7906388" cy="4453778"/>
          </a:xfrm>
          <a:prstGeom prst="rect">
            <a:avLst/>
          </a:prstGeom>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61950">
              <a:lnSpc>
                <a:spcPct val="115000"/>
              </a:lnSpc>
              <a:spcBef>
                <a:spcPts val="800"/>
              </a:spcBef>
              <a:buSzPts val="2100"/>
              <a:buFont typeface="Arial"/>
              <a:buChar char="•"/>
            </a:pPr>
            <a:r>
              <a:rPr lang="en-US" sz="2000">
                <a:solidFill>
                  <a:schemeClr val="tx1"/>
                </a:solidFill>
                <a:latin typeface="Lato" panose="020F0502020204030203" pitchFamily="34" charset="0"/>
              </a:rPr>
              <a:t>Ability to create your own communities</a:t>
            </a:r>
          </a:p>
          <a:p>
            <a:pPr marL="914400" lvl="1" indent="-342900">
              <a:lnSpc>
                <a:spcPct val="115000"/>
              </a:lnSpc>
              <a:buSzPts val="1800"/>
              <a:buFont typeface="Arial"/>
              <a:buChar char="•"/>
            </a:pPr>
            <a:r>
              <a:rPr lang="en-US" sz="2000">
                <a:solidFill>
                  <a:schemeClr val="tx1"/>
                </a:solidFill>
                <a:latin typeface="Lato" panose="020F0502020204030203" pitchFamily="34" charset="0"/>
              </a:rPr>
              <a:t>National Level</a:t>
            </a:r>
          </a:p>
          <a:p>
            <a:pPr marL="914400" lvl="1" indent="-342900">
              <a:lnSpc>
                <a:spcPct val="115000"/>
              </a:lnSpc>
              <a:buSzPts val="1800"/>
              <a:buFont typeface="Arial"/>
              <a:buChar char="•"/>
            </a:pPr>
            <a:r>
              <a:rPr lang="en-US" sz="2000">
                <a:solidFill>
                  <a:schemeClr val="tx1"/>
                </a:solidFill>
                <a:latin typeface="Lato" panose="020F0502020204030203" pitchFamily="34" charset="0"/>
              </a:rPr>
              <a:t>School Level</a:t>
            </a:r>
          </a:p>
          <a:p>
            <a:pPr marL="457200" indent="-361950">
              <a:lnSpc>
                <a:spcPct val="115000"/>
              </a:lnSpc>
              <a:buSzPts val="2100"/>
              <a:buFont typeface="Arial"/>
              <a:buChar char="•"/>
            </a:pPr>
            <a:r>
              <a:rPr lang="en-US" sz="2000">
                <a:solidFill>
                  <a:schemeClr val="tx1"/>
                </a:solidFill>
                <a:latin typeface="Lato" panose="020F0502020204030203" pitchFamily="34" charset="0"/>
              </a:rPr>
              <a:t>Invite others to join communities</a:t>
            </a:r>
          </a:p>
          <a:p>
            <a:pPr marL="457200" indent="-361950">
              <a:lnSpc>
                <a:spcPct val="115000"/>
              </a:lnSpc>
              <a:buSzPts val="2100"/>
              <a:buFont typeface="Arial"/>
              <a:buChar char="•"/>
            </a:pPr>
            <a:r>
              <a:rPr lang="en-US" sz="2000">
                <a:solidFill>
                  <a:schemeClr val="tx1"/>
                </a:solidFill>
                <a:latin typeface="Lato" panose="020F0502020204030203" pitchFamily="34" charset="0"/>
              </a:rPr>
              <a:t>Community tasks – Share and motivate through your actions</a:t>
            </a:r>
          </a:p>
          <a:p>
            <a:pPr marL="457200" indent="-361950">
              <a:lnSpc>
                <a:spcPct val="115000"/>
              </a:lnSpc>
              <a:buSzPts val="2100"/>
              <a:buFont typeface="Arial"/>
              <a:buChar char="•"/>
            </a:pPr>
            <a:r>
              <a:rPr lang="en-US" sz="2000">
                <a:solidFill>
                  <a:schemeClr val="tx1"/>
                </a:solidFill>
                <a:latin typeface="Lato" panose="020F0502020204030203" pitchFamily="34" charset="0"/>
              </a:rPr>
              <a:t>View &amp; Monitor community metric counter</a:t>
            </a:r>
          </a:p>
          <a:p>
            <a:pPr marL="457200" indent="-361950">
              <a:lnSpc>
                <a:spcPct val="115000"/>
              </a:lnSpc>
              <a:buSzPts val="2100"/>
              <a:buFont typeface="Arial"/>
              <a:buChar char="•"/>
            </a:pPr>
            <a:r>
              <a:rPr lang="en-US" sz="2000">
                <a:solidFill>
                  <a:schemeClr val="tx1"/>
                </a:solidFill>
                <a:latin typeface="Lato" panose="020F0502020204030203" pitchFamily="34" charset="0"/>
              </a:rPr>
              <a:t>“Like”, share and post your achievements - </a:t>
            </a:r>
            <a:r>
              <a:rPr lang="en-US" sz="2000" b="1">
                <a:solidFill>
                  <a:schemeClr val="tx1"/>
                </a:solidFill>
                <a:latin typeface="Lato" panose="020F0502020204030203" pitchFamily="34" charset="0"/>
              </a:rPr>
              <a:t>Have Fun - Challenge one another</a:t>
            </a:r>
          </a:p>
          <a:p>
            <a:pPr marL="457200" lvl="0" indent="-361950" algn="l" rtl="0">
              <a:lnSpc>
                <a:spcPct val="115000"/>
              </a:lnSpc>
              <a:spcBef>
                <a:spcPts val="0"/>
              </a:spcBef>
              <a:spcAft>
                <a:spcPts val="0"/>
              </a:spcAft>
              <a:buSzPts val="2100"/>
              <a:buChar char="•"/>
            </a:pPr>
            <a:r>
              <a:rPr lang="en-US" sz="2000">
                <a:solidFill>
                  <a:schemeClr val="tx1"/>
                </a:solidFill>
                <a:latin typeface="Lato" panose="020F0502020204030203" pitchFamily="34" charset="0"/>
              </a:rPr>
              <a:t>Keep track of your:</a:t>
            </a:r>
          </a:p>
          <a:p>
            <a:pPr marL="914400" lvl="1" indent="-342900" algn="l" rtl="0">
              <a:lnSpc>
                <a:spcPct val="115000"/>
              </a:lnSpc>
              <a:spcBef>
                <a:spcPts val="0"/>
              </a:spcBef>
              <a:spcAft>
                <a:spcPts val="0"/>
              </a:spcAft>
              <a:buSzPts val="1800"/>
              <a:buChar char="•"/>
            </a:pPr>
            <a:r>
              <a:rPr lang="en-US" sz="2000" b="1">
                <a:solidFill>
                  <a:schemeClr val="tx1"/>
                </a:solidFill>
                <a:latin typeface="Lato" panose="020F0502020204030203" pitchFamily="34" charset="0"/>
              </a:rPr>
              <a:t>Tasks</a:t>
            </a:r>
          </a:p>
          <a:p>
            <a:pPr marL="914400" lvl="1" indent="-342900" algn="l" rtl="0">
              <a:lnSpc>
                <a:spcPct val="115000"/>
              </a:lnSpc>
              <a:spcBef>
                <a:spcPts val="0"/>
              </a:spcBef>
              <a:spcAft>
                <a:spcPts val="0"/>
              </a:spcAft>
              <a:buSzPts val="1800"/>
              <a:buChar char="•"/>
            </a:pPr>
            <a:r>
              <a:rPr lang="en-US" sz="2000" b="1">
                <a:solidFill>
                  <a:schemeClr val="tx1"/>
                </a:solidFill>
                <a:latin typeface="Lato" panose="020F0502020204030203" pitchFamily="34" charset="0"/>
              </a:rPr>
              <a:t>Achievements</a:t>
            </a:r>
          </a:p>
          <a:p>
            <a:pPr marL="914400" lvl="1" indent="-342900" algn="l" rtl="0">
              <a:lnSpc>
                <a:spcPct val="115000"/>
              </a:lnSpc>
              <a:spcBef>
                <a:spcPts val="0"/>
              </a:spcBef>
              <a:spcAft>
                <a:spcPts val="0"/>
              </a:spcAft>
              <a:buSzPts val="1800"/>
              <a:buChar char="•"/>
            </a:pPr>
            <a:r>
              <a:rPr lang="en-US" sz="2000" b="1">
                <a:solidFill>
                  <a:schemeClr val="tx1"/>
                </a:solidFill>
                <a:latin typeface="Lato" panose="020F0502020204030203" pitchFamily="34" charset="0"/>
              </a:rPr>
              <a:t>Metrics</a:t>
            </a:r>
          </a:p>
        </p:txBody>
      </p:sp>
    </p:spTree>
    <p:extLst>
      <p:ext uri="{BB962C8B-B14F-4D97-AF65-F5344CB8AC3E}">
        <p14:creationId xmlns:p14="http://schemas.microsoft.com/office/powerpoint/2010/main" val="1585399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C05E579-7731-4372-831C-5B1E06DB5406}"/>
              </a:ext>
            </a:extLst>
          </p:cNvPr>
          <p:cNvSpPr>
            <a:spLocks noGrp="1"/>
          </p:cNvSpPr>
          <p:nvPr>
            <p:ph type="body" sz="quarter" idx="10"/>
          </p:nvPr>
        </p:nvSpPr>
        <p:spPr>
          <a:xfrm>
            <a:off x="1189231" y="620021"/>
            <a:ext cx="9372273" cy="660400"/>
          </a:xfrm>
        </p:spPr>
        <p:txBody>
          <a:bodyPr/>
          <a:lstStyle/>
          <a:p>
            <a:r>
              <a:rPr lang="da-DK"/>
              <a:t>TreasureEarth</a:t>
            </a:r>
            <a:r>
              <a:rPr lang="en" sz="4000" b="1">
                <a:solidFill>
                  <a:schemeClr val="dk1"/>
                </a:solidFill>
                <a:latin typeface="Lato" panose="020F0502020204030203" pitchFamily="34" charset="0"/>
                <a:ea typeface="Baskervville"/>
                <a:cs typeface="Baskervville"/>
                <a:sym typeface="Baskervville"/>
              </a:rPr>
              <a:t>™</a:t>
            </a:r>
            <a:r>
              <a:rPr lang="da-DK"/>
              <a:t> Diary</a:t>
            </a:r>
          </a:p>
        </p:txBody>
      </p:sp>
      <p:sp>
        <p:nvSpPr>
          <p:cNvPr id="5" name="Pladsholder til slidenummer 4">
            <a:extLst>
              <a:ext uri="{FF2B5EF4-FFF2-40B4-BE49-F238E27FC236}">
                <a16:creationId xmlns:a16="http://schemas.microsoft.com/office/drawing/2014/main" id="{A5F11EA6-6370-441A-8C61-EE0EFFDDC6AD}"/>
              </a:ext>
            </a:extLst>
          </p:cNvPr>
          <p:cNvSpPr>
            <a:spLocks noGrp="1"/>
          </p:cNvSpPr>
          <p:nvPr>
            <p:ph type="sldNum" sz="quarter" idx="4"/>
          </p:nvPr>
        </p:nvSpPr>
        <p:spPr/>
        <p:txBody>
          <a:bodyPr/>
          <a:lstStyle/>
          <a:p>
            <a:fld id="{93848F8B-72FE-43CB-92FB-926BE76E710E}" type="slidenum">
              <a:rPr lang="da-DK" smtClean="0"/>
              <a:pPr/>
              <a:t>7</a:t>
            </a:fld>
            <a:r>
              <a:rPr lang="da-DK"/>
              <a:t> Foundation for Environmental Education</a:t>
            </a:r>
            <a:endParaRPr lang="da-DK">
              <a:latin typeface="Lato" panose="020F0502020204030203" pitchFamily="34" charset="0"/>
            </a:endParaRPr>
          </a:p>
        </p:txBody>
      </p:sp>
      <p:pic>
        <p:nvPicPr>
          <p:cNvPr id="6" name="Google Shape;531;p71">
            <a:extLst>
              <a:ext uri="{FF2B5EF4-FFF2-40B4-BE49-F238E27FC236}">
                <a16:creationId xmlns:a16="http://schemas.microsoft.com/office/drawing/2014/main" id="{D579451D-4DB2-486B-A21C-8D17076544E7}"/>
              </a:ext>
            </a:extLst>
          </p:cNvPr>
          <p:cNvPicPr preferRelativeResize="0"/>
          <p:nvPr/>
        </p:nvPicPr>
        <p:blipFill rotWithShape="1">
          <a:blip r:embed="rId2">
            <a:alphaModFix/>
          </a:blip>
          <a:srcRect l="38141" t="10663" r="37638" b="9457"/>
          <a:stretch/>
        </p:blipFill>
        <p:spPr>
          <a:xfrm>
            <a:off x="8832715" y="937544"/>
            <a:ext cx="2839588" cy="5267815"/>
          </a:xfrm>
          <a:prstGeom prst="rect">
            <a:avLst/>
          </a:prstGeom>
          <a:noFill/>
          <a:ln>
            <a:noFill/>
          </a:ln>
        </p:spPr>
      </p:pic>
      <p:sp>
        <p:nvSpPr>
          <p:cNvPr id="9" name="Google Shape;522;p70">
            <a:extLst>
              <a:ext uri="{FF2B5EF4-FFF2-40B4-BE49-F238E27FC236}">
                <a16:creationId xmlns:a16="http://schemas.microsoft.com/office/drawing/2014/main" id="{9681DDEF-4FC6-443B-B72D-D6AAD2F02EBB}"/>
              </a:ext>
            </a:extLst>
          </p:cNvPr>
          <p:cNvSpPr txBox="1">
            <a:spLocks/>
          </p:cNvSpPr>
          <p:nvPr/>
        </p:nvSpPr>
        <p:spPr>
          <a:xfrm>
            <a:off x="1189231" y="1673157"/>
            <a:ext cx="7906388" cy="4296622"/>
          </a:xfrm>
          <a:prstGeom prst="rect">
            <a:avLst/>
          </a:prstGeom>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61950" algn="l" rtl="0">
              <a:lnSpc>
                <a:spcPct val="115000"/>
              </a:lnSpc>
              <a:spcBef>
                <a:spcPts val="800"/>
              </a:spcBef>
              <a:spcAft>
                <a:spcPts val="0"/>
              </a:spcAft>
              <a:buSzPts val="2100"/>
              <a:buChar char="•"/>
            </a:pPr>
            <a:r>
              <a:rPr lang="en-US" sz="2800">
                <a:latin typeface="Lato" panose="020F0502020204030203" pitchFamily="34" charset="0"/>
              </a:rPr>
              <a:t>Pre and post assessments</a:t>
            </a:r>
          </a:p>
          <a:p>
            <a:pPr marL="457200" lvl="0" indent="-361950" algn="l" rtl="0">
              <a:lnSpc>
                <a:spcPct val="115000"/>
              </a:lnSpc>
              <a:spcBef>
                <a:spcPts val="0"/>
              </a:spcBef>
              <a:spcAft>
                <a:spcPts val="0"/>
              </a:spcAft>
              <a:buSzPts val="2100"/>
              <a:buChar char="•"/>
            </a:pPr>
            <a:r>
              <a:rPr lang="en-US" sz="2800">
                <a:latin typeface="Lato" panose="020F0502020204030203" pitchFamily="34" charset="0"/>
              </a:rPr>
              <a:t>Reflection process</a:t>
            </a:r>
          </a:p>
          <a:p>
            <a:pPr marL="914400" lvl="1" indent="-342900" algn="l" rtl="0">
              <a:lnSpc>
                <a:spcPct val="115000"/>
              </a:lnSpc>
              <a:spcBef>
                <a:spcPts val="0"/>
              </a:spcBef>
              <a:spcAft>
                <a:spcPts val="0"/>
              </a:spcAft>
              <a:buSzPts val="1800"/>
              <a:buChar char="•"/>
            </a:pPr>
            <a:r>
              <a:rPr lang="en-US" sz="2800">
                <a:latin typeface="Lato" panose="020F0502020204030203" pitchFamily="34" charset="0"/>
              </a:rPr>
              <a:t>To reinforce learning</a:t>
            </a:r>
          </a:p>
          <a:p>
            <a:pPr marL="914400" lvl="1" indent="-342900" algn="l" rtl="0">
              <a:lnSpc>
                <a:spcPct val="115000"/>
              </a:lnSpc>
              <a:spcBef>
                <a:spcPts val="0"/>
              </a:spcBef>
              <a:spcAft>
                <a:spcPts val="0"/>
              </a:spcAft>
              <a:buSzPts val="1800"/>
              <a:buChar char="•"/>
            </a:pPr>
            <a:r>
              <a:rPr lang="en-US" sz="2800">
                <a:latin typeface="Lato" panose="020F0502020204030203" pitchFamily="34" charset="0"/>
              </a:rPr>
              <a:t>To reinforce new behaviors</a:t>
            </a:r>
          </a:p>
          <a:p>
            <a:pPr marL="457200" lvl="0" indent="-361950" algn="l" rtl="0">
              <a:lnSpc>
                <a:spcPct val="115000"/>
              </a:lnSpc>
              <a:spcBef>
                <a:spcPts val="0"/>
              </a:spcBef>
              <a:spcAft>
                <a:spcPts val="0"/>
              </a:spcAft>
              <a:buSzPts val="2100"/>
              <a:buChar char="•"/>
            </a:pPr>
            <a:r>
              <a:rPr lang="en-US" sz="2800">
                <a:latin typeface="Lato" panose="020F0502020204030203" pitchFamily="34" charset="0"/>
              </a:rPr>
              <a:t>Keep track of your:</a:t>
            </a:r>
          </a:p>
          <a:p>
            <a:pPr marL="914400" lvl="1" indent="-342900" algn="l" rtl="0">
              <a:lnSpc>
                <a:spcPct val="115000"/>
              </a:lnSpc>
              <a:spcBef>
                <a:spcPts val="0"/>
              </a:spcBef>
              <a:spcAft>
                <a:spcPts val="0"/>
              </a:spcAft>
              <a:buSzPts val="1800"/>
              <a:buChar char="•"/>
            </a:pPr>
            <a:r>
              <a:rPr lang="en-US" sz="2800" b="1">
                <a:latin typeface="Lato" panose="020F0502020204030203" pitchFamily="34" charset="0"/>
              </a:rPr>
              <a:t>Tasks</a:t>
            </a:r>
          </a:p>
          <a:p>
            <a:pPr marL="914400" lvl="1" indent="-342900" algn="l" rtl="0">
              <a:lnSpc>
                <a:spcPct val="115000"/>
              </a:lnSpc>
              <a:spcBef>
                <a:spcPts val="0"/>
              </a:spcBef>
              <a:spcAft>
                <a:spcPts val="0"/>
              </a:spcAft>
              <a:buSzPts val="1800"/>
              <a:buChar char="•"/>
            </a:pPr>
            <a:r>
              <a:rPr lang="en-US" sz="2800" b="1">
                <a:latin typeface="Lato" panose="020F0502020204030203" pitchFamily="34" charset="0"/>
              </a:rPr>
              <a:t>Achievements</a:t>
            </a:r>
          </a:p>
          <a:p>
            <a:pPr marL="914400" lvl="1" indent="-342900" algn="l" rtl="0">
              <a:lnSpc>
                <a:spcPct val="115000"/>
              </a:lnSpc>
              <a:spcBef>
                <a:spcPts val="0"/>
              </a:spcBef>
              <a:spcAft>
                <a:spcPts val="0"/>
              </a:spcAft>
              <a:buSzPts val="1800"/>
              <a:buChar char="•"/>
            </a:pPr>
            <a:r>
              <a:rPr lang="en-US" sz="2800" b="1">
                <a:latin typeface="Lato" panose="020F0502020204030203" pitchFamily="34" charset="0"/>
              </a:rPr>
              <a:t>Metrics</a:t>
            </a:r>
          </a:p>
        </p:txBody>
      </p:sp>
    </p:spTree>
    <p:extLst>
      <p:ext uri="{BB962C8B-B14F-4D97-AF65-F5344CB8AC3E}">
        <p14:creationId xmlns:p14="http://schemas.microsoft.com/office/powerpoint/2010/main" val="343498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64D24937-E3FC-44E3-A5AE-B5289DAC5BD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4177" r="44693"/>
          <a:stretch/>
        </p:blipFill>
        <p:spPr>
          <a:xfrm>
            <a:off x="9107488" y="252413"/>
            <a:ext cx="3084512" cy="6605587"/>
          </a:xfrm>
        </p:spPr>
      </p:pic>
      <p:sp>
        <p:nvSpPr>
          <p:cNvPr id="3" name="Pladsholder til tekst 2">
            <a:extLst>
              <a:ext uri="{FF2B5EF4-FFF2-40B4-BE49-F238E27FC236}">
                <a16:creationId xmlns:a16="http://schemas.microsoft.com/office/drawing/2014/main" id="{60F7D337-D8F4-4FDB-ACA0-619F8A3FC047}"/>
              </a:ext>
            </a:extLst>
          </p:cNvPr>
          <p:cNvSpPr>
            <a:spLocks noGrp="1"/>
          </p:cNvSpPr>
          <p:nvPr>
            <p:ph type="body" sz="quarter" idx="11"/>
          </p:nvPr>
        </p:nvSpPr>
        <p:spPr>
          <a:xfrm>
            <a:off x="775688" y="675861"/>
            <a:ext cx="6728225" cy="1096084"/>
          </a:xfrm>
        </p:spPr>
        <p:txBody>
          <a:bodyPr/>
          <a:lstStyle/>
          <a:p>
            <a:r>
              <a:rPr lang="da-DK" b="1"/>
              <a:t>Key Information</a:t>
            </a:r>
          </a:p>
        </p:txBody>
      </p:sp>
      <p:pic>
        <p:nvPicPr>
          <p:cNvPr id="7" name="Pladsholder til billede 6">
            <a:extLst>
              <a:ext uri="{FF2B5EF4-FFF2-40B4-BE49-F238E27FC236}">
                <a16:creationId xmlns:a16="http://schemas.microsoft.com/office/drawing/2014/main" id="{7BF1E066-C047-4D2A-8F38-976733678EC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634" r="5634"/>
          <a:stretch/>
        </p:blipFill>
        <p:spPr>
          <a:xfrm>
            <a:off x="8235541" y="610689"/>
            <a:ext cx="2322513" cy="2322513"/>
          </a:xfrm>
        </p:spPr>
      </p:pic>
      <p:sp>
        <p:nvSpPr>
          <p:cNvPr id="5" name="Pladsholder til tekst 4">
            <a:extLst>
              <a:ext uri="{FF2B5EF4-FFF2-40B4-BE49-F238E27FC236}">
                <a16:creationId xmlns:a16="http://schemas.microsoft.com/office/drawing/2014/main" id="{730C9B85-3706-4935-8B63-08F79668F055}"/>
              </a:ext>
            </a:extLst>
          </p:cNvPr>
          <p:cNvSpPr>
            <a:spLocks noGrp="1"/>
          </p:cNvSpPr>
          <p:nvPr>
            <p:ph type="body" sz="quarter" idx="15"/>
          </p:nvPr>
        </p:nvSpPr>
        <p:spPr>
          <a:xfrm>
            <a:off x="697721" y="1564043"/>
            <a:ext cx="8846329" cy="3772046"/>
          </a:xfrm>
        </p:spPr>
        <p:txBody>
          <a:bodyPr numCol="1"/>
          <a:lstStyle/>
          <a:p>
            <a:r>
              <a:rPr lang="en-US" sz="2400" b="1">
                <a:latin typeface="Lato" panose="020F0502020204030203" pitchFamily="34" charset="0"/>
                <a:ea typeface="Montserrat"/>
                <a:cs typeface="Montserrat"/>
                <a:sym typeface="Montserrat"/>
              </a:rPr>
              <a:t>Countries:	 </a:t>
            </a:r>
            <a:r>
              <a:rPr lang="en-US" sz="2400">
                <a:latin typeface="Lato" panose="020F0502020204030203" pitchFamily="34" charset="0"/>
                <a:ea typeface="Montserrat"/>
                <a:cs typeface="Montserrat"/>
                <a:sym typeface="Montserrat"/>
              </a:rPr>
              <a:t> 	All countries in FEE network </a:t>
            </a:r>
          </a:p>
          <a:p>
            <a:r>
              <a:rPr lang="en-US" sz="2400">
                <a:ea typeface="Montserrat"/>
                <a:cs typeface="Montserrat"/>
                <a:sym typeface="Montserrat"/>
              </a:rPr>
              <a:t>			</a:t>
            </a:r>
            <a:r>
              <a:rPr lang="en-US" sz="2400">
                <a:latin typeface="Lato" panose="020F0502020204030203" pitchFamily="34" charset="0"/>
                <a:ea typeface="Montserrat"/>
                <a:cs typeface="Montserrat"/>
                <a:sym typeface="Montserrat"/>
              </a:rPr>
              <a:t>can join the campaign</a:t>
            </a:r>
          </a:p>
          <a:p>
            <a:r>
              <a:rPr lang="en-US" sz="2400" b="1">
                <a:latin typeface="Lato" panose="020F0502020204030203" pitchFamily="34" charset="0"/>
                <a:ea typeface="Montserrat"/>
                <a:cs typeface="Montserrat"/>
                <a:sym typeface="Montserrat"/>
              </a:rPr>
              <a:t>Age group</a:t>
            </a:r>
            <a:r>
              <a:rPr lang="en-US" sz="2400">
                <a:solidFill>
                  <a:schemeClr val="dk1"/>
                </a:solidFill>
                <a:latin typeface="Lato" panose="020F0502020204030203" pitchFamily="34" charset="0"/>
                <a:ea typeface="Montserrat"/>
                <a:cs typeface="Montserrat"/>
                <a:sym typeface="Montserrat"/>
              </a:rPr>
              <a:t>:		13 years and above</a:t>
            </a:r>
          </a:p>
          <a:p>
            <a:r>
              <a:rPr lang="en-US" sz="2400" b="1">
                <a:latin typeface="Lato" panose="020F0502020204030203" pitchFamily="34" charset="0"/>
                <a:ea typeface="Montserrat"/>
                <a:cs typeface="Montserrat"/>
                <a:sym typeface="Montserrat"/>
              </a:rPr>
              <a:t>Operating Systems:	</a:t>
            </a:r>
            <a:r>
              <a:rPr lang="en-US" sz="2400">
                <a:solidFill>
                  <a:schemeClr val="dk1"/>
                </a:solidFill>
                <a:latin typeface="Lato" panose="020F0502020204030203" pitchFamily="34" charset="0"/>
                <a:ea typeface="Montserrat"/>
                <a:cs typeface="Montserrat"/>
                <a:sym typeface="Montserrat"/>
              </a:rPr>
              <a:t>Android , IOS (Apple)</a:t>
            </a:r>
          </a:p>
          <a:p>
            <a:r>
              <a:rPr lang="en-US" sz="2400" b="1">
                <a:latin typeface="Lato" panose="020F0502020204030203" pitchFamily="34" charset="0"/>
                <a:ea typeface="Montserrat"/>
                <a:cs typeface="Montserrat"/>
                <a:sym typeface="Montserrat"/>
              </a:rPr>
              <a:t>Language:</a:t>
            </a:r>
            <a:r>
              <a:rPr lang="en-US" sz="2400">
                <a:latin typeface="Lato" panose="020F0502020204030203" pitchFamily="34" charset="0"/>
                <a:ea typeface="Montserrat"/>
                <a:cs typeface="Montserrat"/>
                <a:sym typeface="Montserrat"/>
              </a:rPr>
              <a:t>		English (a Word document will be available 			for translation)</a:t>
            </a:r>
          </a:p>
          <a:p>
            <a:r>
              <a:rPr lang="en-US" sz="2400" b="1">
                <a:latin typeface="Lato" panose="020F0502020204030203" pitchFamily="34" charset="0"/>
                <a:ea typeface="Montserrat"/>
                <a:cs typeface="Montserrat"/>
                <a:sym typeface="Montserrat"/>
              </a:rPr>
              <a:t>Data policy:		</a:t>
            </a:r>
            <a:r>
              <a:rPr lang="en-US" sz="2400">
                <a:latin typeface="Lato" panose="020F0502020204030203" pitchFamily="34" charset="0"/>
                <a:ea typeface="Montserrat"/>
                <a:cs typeface="Montserrat"/>
                <a:sym typeface="Montserrat"/>
              </a:rPr>
              <a:t>Compliance with GDPR</a:t>
            </a:r>
            <a:endParaRPr lang="en-US" sz="2400">
              <a:solidFill>
                <a:schemeClr val="dk1"/>
              </a:solidFill>
              <a:latin typeface="Lato" panose="020F0502020204030203" pitchFamily="34" charset="0"/>
              <a:ea typeface="Montserrat"/>
              <a:cs typeface="Montserrat"/>
              <a:sym typeface="Montserrat"/>
            </a:endParaRPr>
          </a:p>
          <a:p>
            <a:r>
              <a:rPr lang="en-US" sz="2400" b="1">
                <a:latin typeface="Lato" panose="020F0502020204030203" pitchFamily="34" charset="0"/>
                <a:ea typeface="Montserrat"/>
                <a:cs typeface="Montserrat"/>
                <a:sym typeface="Montserrat"/>
              </a:rPr>
              <a:t>Framework/App</a:t>
            </a:r>
            <a:r>
              <a:rPr lang="en-US" sz="2400">
                <a:solidFill>
                  <a:schemeClr val="dk1"/>
                </a:solidFill>
                <a:latin typeface="Lato" panose="020F0502020204030203" pitchFamily="34" charset="0"/>
                <a:ea typeface="Montserrat"/>
                <a:cs typeface="Montserrat"/>
                <a:sym typeface="Montserrat"/>
              </a:rPr>
              <a:t>:	</a:t>
            </a:r>
            <a:r>
              <a:rPr lang="en-US" sz="2400" err="1">
                <a:solidFill>
                  <a:schemeClr val="dk1"/>
                </a:solidFill>
                <a:latin typeface="Lato" panose="020F0502020204030203" pitchFamily="34" charset="0"/>
                <a:ea typeface="Montserrat"/>
                <a:cs typeface="Montserrat"/>
                <a:sym typeface="Montserrat"/>
              </a:rPr>
              <a:t>Now.Here</a:t>
            </a:r>
            <a:r>
              <a:rPr lang="en-US" sz="2400">
                <a:solidFill>
                  <a:schemeClr val="dk1"/>
                </a:solidFill>
                <a:latin typeface="Lato" panose="020F0502020204030203" pitchFamily="34" charset="0"/>
                <a:ea typeface="Montserrat"/>
                <a:cs typeface="Montserrat"/>
                <a:sym typeface="Montserrat"/>
              </a:rPr>
              <a:t>. – Treasure Earth</a:t>
            </a:r>
          </a:p>
          <a:p>
            <a:pPr>
              <a:buClr>
                <a:schemeClr val="dk1"/>
              </a:buClr>
              <a:buSzPts val="1100"/>
            </a:pPr>
            <a:r>
              <a:rPr lang="en-US" sz="2400" b="1">
                <a:latin typeface="Lato" panose="020F0502020204030203" pitchFamily="34" charset="0"/>
                <a:ea typeface="Montserrat"/>
                <a:cs typeface="Montserrat"/>
                <a:sym typeface="Montserrat"/>
              </a:rPr>
              <a:t>Content:		</a:t>
            </a:r>
            <a:r>
              <a:rPr lang="en-US" sz="2400">
                <a:solidFill>
                  <a:schemeClr val="dk1"/>
                </a:solidFill>
                <a:latin typeface="Lato" panose="020F0502020204030203" pitchFamily="34" charset="0"/>
                <a:ea typeface="Montserrat"/>
                <a:cs typeface="Montserrat"/>
                <a:sym typeface="Montserrat"/>
              </a:rPr>
              <a:t>Core team at FEE and </a:t>
            </a:r>
            <a:r>
              <a:rPr lang="en-US" sz="2400" err="1">
                <a:solidFill>
                  <a:schemeClr val="dk1"/>
                </a:solidFill>
                <a:latin typeface="Lato" panose="020F0502020204030203" pitchFamily="34" charset="0"/>
                <a:ea typeface="Montserrat"/>
                <a:cs typeface="Montserrat"/>
                <a:sym typeface="Montserrat"/>
              </a:rPr>
              <a:t>Now.Here</a:t>
            </a:r>
            <a:r>
              <a:rPr lang="en-US" sz="2400">
                <a:solidFill>
                  <a:schemeClr val="dk1"/>
                </a:solidFill>
                <a:latin typeface="Lato" panose="020F0502020204030203" pitchFamily="34" charset="0"/>
                <a:ea typeface="Montserrat"/>
                <a:cs typeface="Montserrat"/>
                <a:sym typeface="Montserrat"/>
              </a:rPr>
              <a:t>. </a:t>
            </a:r>
          </a:p>
          <a:p>
            <a:endParaRPr lang="da-DK"/>
          </a:p>
        </p:txBody>
      </p:sp>
      <p:sp>
        <p:nvSpPr>
          <p:cNvPr id="10" name="Pladsholder til slidenummer 9">
            <a:extLst>
              <a:ext uri="{FF2B5EF4-FFF2-40B4-BE49-F238E27FC236}">
                <a16:creationId xmlns:a16="http://schemas.microsoft.com/office/drawing/2014/main" id="{10088CE0-6D3B-4AAE-9F92-2E048F0CDAAA}"/>
              </a:ext>
            </a:extLst>
          </p:cNvPr>
          <p:cNvSpPr>
            <a:spLocks noGrp="1"/>
          </p:cNvSpPr>
          <p:nvPr>
            <p:ph type="sldNum" sz="quarter" idx="4"/>
          </p:nvPr>
        </p:nvSpPr>
        <p:spPr/>
        <p:txBody>
          <a:bodyPr/>
          <a:lstStyle/>
          <a:p>
            <a:fld id="{93848F8B-72FE-43CB-92FB-926BE76E710E}" type="slidenum">
              <a:rPr lang="da-DK" smtClean="0"/>
              <a:pPr/>
              <a:t>8</a:t>
            </a:fld>
            <a:r>
              <a:rPr lang="da-DK"/>
              <a:t> Foundation for </a:t>
            </a:r>
            <a:r>
              <a:rPr lang="da-DK" err="1"/>
              <a:t>Environmental</a:t>
            </a:r>
            <a:r>
              <a:rPr lang="da-DK"/>
              <a:t> Education</a:t>
            </a:r>
            <a:endParaRPr lang="da-DK">
              <a:latin typeface="Lato" panose="020F0502020204030203" pitchFamily="34" charset="0"/>
            </a:endParaRPr>
          </a:p>
        </p:txBody>
      </p:sp>
    </p:spTree>
    <p:extLst>
      <p:ext uri="{BB962C8B-B14F-4D97-AF65-F5344CB8AC3E}">
        <p14:creationId xmlns:p14="http://schemas.microsoft.com/office/powerpoint/2010/main" val="3955282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F51D639-A108-4BA2-BF66-20568630B890}"/>
              </a:ext>
            </a:extLst>
          </p:cNvPr>
          <p:cNvSpPr>
            <a:spLocks noGrp="1"/>
          </p:cNvSpPr>
          <p:nvPr>
            <p:ph type="body" sz="quarter" idx="10"/>
          </p:nvPr>
        </p:nvSpPr>
        <p:spPr>
          <a:xfrm>
            <a:off x="7178939" y="364401"/>
            <a:ext cx="2558952" cy="660400"/>
          </a:xfrm>
        </p:spPr>
        <p:txBody>
          <a:bodyPr/>
          <a:lstStyle/>
          <a:p>
            <a:r>
              <a:rPr lang="da-DK"/>
              <a:t>Timeline</a:t>
            </a:r>
          </a:p>
        </p:txBody>
      </p:sp>
      <p:pic>
        <p:nvPicPr>
          <p:cNvPr id="6" name="Pladsholder til billede 5">
            <a:extLst>
              <a:ext uri="{FF2B5EF4-FFF2-40B4-BE49-F238E27FC236}">
                <a16:creationId xmlns:a16="http://schemas.microsoft.com/office/drawing/2014/main" id="{51BEF300-A020-415D-83EA-592662F6E5C5}"/>
              </a:ext>
            </a:extLst>
          </p:cNvPr>
          <p:cNvPicPr>
            <a:picLocks noGrp="1"/>
          </p:cNvPicPr>
          <p:nvPr>
            <p:ph type="pic" sz="quarter" idx="12"/>
          </p:nvPr>
        </p:nvPicPr>
        <p:blipFill>
          <a:blip r:embed="rId2">
            <a:extLst>
              <a:ext uri="{28A0092B-C50C-407E-A947-70E740481C1C}">
                <a14:useLocalDpi xmlns:a14="http://schemas.microsoft.com/office/drawing/2010/main" val="0"/>
              </a:ext>
            </a:extLst>
          </a:blip>
          <a:srcRect l="13639" r="13639"/>
          <a:stretch/>
        </p:blipFill>
        <p:spPr>
          <a:xfrm>
            <a:off x="9096000" y="227811"/>
            <a:ext cx="3096000" cy="6630189"/>
          </a:xfrm>
        </p:spPr>
      </p:pic>
      <p:sp>
        <p:nvSpPr>
          <p:cNvPr id="4" name="Pladsholder til slidenummer 3">
            <a:extLst>
              <a:ext uri="{FF2B5EF4-FFF2-40B4-BE49-F238E27FC236}">
                <a16:creationId xmlns:a16="http://schemas.microsoft.com/office/drawing/2014/main" id="{D66B12FD-8AEF-42BA-BCEB-0DCFCDE319C3}"/>
              </a:ext>
            </a:extLst>
          </p:cNvPr>
          <p:cNvSpPr>
            <a:spLocks noGrp="1"/>
          </p:cNvSpPr>
          <p:nvPr>
            <p:ph type="sldNum" sz="quarter" idx="4"/>
          </p:nvPr>
        </p:nvSpPr>
        <p:spPr/>
        <p:txBody>
          <a:bodyPr/>
          <a:lstStyle/>
          <a:p>
            <a:fld id="{93848F8B-72FE-43CB-92FB-926BE76E710E}" type="slidenum">
              <a:rPr lang="da-DK" smtClean="0"/>
              <a:pPr/>
              <a:t>9</a:t>
            </a:fld>
            <a:r>
              <a:rPr lang="da-DK"/>
              <a:t> Foundation for Environmental Education</a:t>
            </a:r>
            <a:endParaRPr lang="da-DK">
              <a:latin typeface="Lato" panose="020F0502020204030203" pitchFamily="34" charset="0"/>
            </a:endParaRPr>
          </a:p>
        </p:txBody>
      </p:sp>
      <p:sp>
        <p:nvSpPr>
          <p:cNvPr id="14" name="Pladsholder til tekst 2">
            <a:extLst>
              <a:ext uri="{FF2B5EF4-FFF2-40B4-BE49-F238E27FC236}">
                <a16:creationId xmlns:a16="http://schemas.microsoft.com/office/drawing/2014/main" id="{7A160FBB-08C0-4294-985A-A73891143CF0}"/>
              </a:ext>
            </a:extLst>
          </p:cNvPr>
          <p:cNvSpPr txBox="1">
            <a:spLocks/>
          </p:cNvSpPr>
          <p:nvPr/>
        </p:nvSpPr>
        <p:spPr>
          <a:xfrm>
            <a:off x="575507" y="694601"/>
            <a:ext cx="9096395" cy="566174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800" b="0" i="0" kern="1200" baseline="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11 March – 19 April</a:t>
            </a:r>
            <a:br>
              <a:rPr lang="en-US" sz="2000" b="1"/>
            </a:br>
            <a:r>
              <a:rPr lang="en-US" sz="1800"/>
              <a:t>Schools register their interest with National Operators.</a:t>
            </a:r>
            <a:endParaRPr lang="en-US" sz="1800" b="1"/>
          </a:p>
          <a:p>
            <a:r>
              <a:rPr lang="en-US" sz="2000" b="1"/>
              <a:t>7 April</a:t>
            </a:r>
            <a:br>
              <a:rPr lang="en-US" sz="2000" b="1"/>
            </a:br>
            <a:r>
              <a:rPr lang="en-US" sz="1800"/>
              <a:t>Interactive webinar for schools to learn more about the campaign.</a:t>
            </a:r>
            <a:endParaRPr lang="en-US" sz="1600"/>
          </a:p>
          <a:p>
            <a:r>
              <a:rPr lang="en-US" sz="2000" b="1"/>
              <a:t>8 April - 19 April</a:t>
            </a:r>
            <a:br>
              <a:rPr lang="en-US" sz="2000" b="1"/>
            </a:br>
            <a:r>
              <a:rPr lang="en-US" sz="1800"/>
              <a:t>National Operators send out links and activation codes to registered schools to download the </a:t>
            </a:r>
            <a:r>
              <a:rPr lang="en-US" sz="1800" err="1"/>
              <a:t>TreasureEarth</a:t>
            </a:r>
            <a:r>
              <a:rPr lang="en-US" sz="1800"/>
              <a:t> app.</a:t>
            </a:r>
            <a:endParaRPr lang="en-US" sz="1600"/>
          </a:p>
          <a:p>
            <a:r>
              <a:rPr lang="en-US" sz="2000" b="1"/>
              <a:t>19 April</a:t>
            </a:r>
            <a:br>
              <a:rPr lang="en-US" sz="2000" b="1"/>
            </a:br>
            <a:r>
              <a:rPr lang="en-US" sz="1800"/>
              <a:t>The Global Action Days campaign will become available in the </a:t>
            </a:r>
            <a:r>
              <a:rPr lang="en-US" sz="1800" err="1"/>
              <a:t>TreasureEarth</a:t>
            </a:r>
            <a:r>
              <a:rPr lang="en-US" sz="1800"/>
              <a:t> app. Participants can begin their journey from this date.</a:t>
            </a:r>
            <a:endParaRPr lang="en-US" sz="1600"/>
          </a:p>
          <a:p>
            <a:r>
              <a:rPr lang="en-US" sz="2000" b="1"/>
              <a:t>22 April (Earth Day)</a:t>
            </a:r>
            <a:br>
              <a:rPr lang="en-US" sz="2000" b="1"/>
            </a:br>
            <a:r>
              <a:rPr lang="en-US" sz="1800"/>
              <a:t>Official start of the campaign. </a:t>
            </a:r>
            <a:endParaRPr lang="en-US" sz="1600"/>
          </a:p>
          <a:p>
            <a:r>
              <a:rPr lang="en-US" sz="2000" b="1"/>
              <a:t>26 April</a:t>
            </a:r>
            <a:br>
              <a:rPr lang="en-US" sz="2000" b="1"/>
            </a:br>
            <a:r>
              <a:rPr lang="en-US" sz="1800"/>
              <a:t>Final date for registration. </a:t>
            </a:r>
          </a:p>
          <a:p>
            <a:r>
              <a:rPr lang="en-US" sz="2000" b="1"/>
              <a:t>17 May</a:t>
            </a:r>
            <a:br>
              <a:rPr lang="en-US" sz="2000" b="1"/>
            </a:br>
            <a:r>
              <a:rPr lang="en-US" sz="1800"/>
              <a:t>End of campaign. </a:t>
            </a:r>
          </a:p>
          <a:p>
            <a:endParaRPr lang="en-US" sz="1400"/>
          </a:p>
        </p:txBody>
      </p:sp>
    </p:spTree>
    <p:extLst>
      <p:ext uri="{BB962C8B-B14F-4D97-AF65-F5344CB8AC3E}">
        <p14:creationId xmlns:p14="http://schemas.microsoft.com/office/powerpoint/2010/main" val="333524696"/>
      </p:ext>
    </p:extLst>
  </p:cSld>
  <p:clrMapOvr>
    <a:masterClrMapping/>
  </p:clrMapOvr>
</p:sld>
</file>

<file path=ppt/theme/theme1.xml><?xml version="1.0" encoding="utf-8"?>
<a:theme xmlns:a="http://schemas.openxmlformats.org/drawingml/2006/main" name="Frontcov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E PowerPoint Template" id="{FD951C19-396A-4300-A490-64974D5B9CC2}" vid="{E599AC1C-B3EC-427C-9708-CD71F4AE67B9}"/>
    </a:ext>
  </a:ext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E PowerPoint Template" id="{FD951C19-396A-4300-A490-64974D5B9CC2}" vid="{39376285-258E-4CC9-921A-0BA4784E305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2040F456C1C442A3FDF64A36C229DC" ma:contentTypeVersion="12" ma:contentTypeDescription="Create a new document." ma:contentTypeScope="" ma:versionID="a88849401762893814bc8f61094e3707">
  <xsd:schema xmlns:xsd="http://www.w3.org/2001/XMLSchema" xmlns:xs="http://www.w3.org/2001/XMLSchema" xmlns:p="http://schemas.microsoft.com/office/2006/metadata/properties" xmlns:ns2="ddb44876-4235-42a5-9286-f443d8d08113" xmlns:ns3="21265239-058f-48cb-9caa-51f07a31e006" targetNamespace="http://schemas.microsoft.com/office/2006/metadata/properties" ma:root="true" ma:fieldsID="2f8c05fce7487cbdabd3a79d4c00f26e" ns2:_="" ns3:_="">
    <xsd:import namespace="ddb44876-4235-42a5-9286-f443d8d08113"/>
    <xsd:import namespace="21265239-058f-48cb-9caa-51f07a31e0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44876-4235-42a5-9286-f443d8d081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265239-058f-48cb-9caa-51f07a31e00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A1E11A-A53A-4EB6-9F9E-8B481FEB348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08D40DB-4FB0-4AA8-A18D-3CEB2520F83C}">
  <ds:schemaRefs>
    <ds:schemaRef ds:uri="21265239-058f-48cb-9caa-51f07a31e006"/>
    <ds:schemaRef ds:uri="ddb44876-4235-42a5-9286-f443d8d081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4A3302-2B8D-4697-B9E4-B11A0AD4AD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FEE PowerPoint Template</Template>
  <TotalTime>9</TotalTime>
  <Words>706</Words>
  <Application>Microsoft Office PowerPoint</Application>
  <PresentationFormat>Widescreen</PresentationFormat>
  <Paragraphs>99</Paragraphs>
  <Slides>13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Lato Black</vt:lpstr>
      <vt:lpstr>Proxima Nova</vt:lpstr>
      <vt:lpstr>Calibri</vt:lpstr>
      <vt:lpstr>Arial</vt:lpstr>
      <vt:lpstr>Lato</vt:lpstr>
      <vt:lpstr>Frontcovers</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Claus Nikolaj Jørgensen</dc:creator>
  <cp:lastModifiedBy>Kristina Madsen</cp:lastModifiedBy>
  <cp:revision>2</cp:revision>
  <dcterms:created xsi:type="dcterms:W3CDTF">2020-12-18T09:44:49Z</dcterms:created>
  <dcterms:modified xsi:type="dcterms:W3CDTF">2021-03-23T08:19:43Z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0x010100BD2040F456C1C442A3FDF64A36C229DC</vt:lpwstr>
  </property>
</Properties>
</file>