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64"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91425" lIns="91425" spcFirstLastPara="1" rIns="91425" wrap="square" tIns="91425"/>
          <a:lstStyle>
            <a:lvl1pPr indent="0" lvl="0" mar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t-EE"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p3: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Google Shape;208;p17: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p5: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p9: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p10: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6" name="Shape 176"/>
        <p:cNvGrpSpPr/>
        <p:nvPr/>
      </p:nvGrpSpPr>
      <p:grpSpPr>
        <a:xfrm>
          <a:off x="0" y="0"/>
          <a:ext cx="0" cy="0"/>
          <a:chOff x="0" y="0"/>
          <a:chExt cx="0" cy="0"/>
        </a:xfrm>
      </p:grpSpPr>
      <p:sp>
        <p:nvSpPr>
          <p:cNvPr id="177" name="Google Shape;177;p15: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39ee6b6961_0_2: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g39ee6b6961_0_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g39ee6b6961_0_8: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g39ee6b6961_0_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5" name="Shape 195"/>
        <p:cNvGrpSpPr/>
        <p:nvPr/>
      </p:nvGrpSpPr>
      <p:grpSpPr>
        <a:xfrm>
          <a:off x="0" y="0"/>
          <a:ext cx="0" cy="0"/>
          <a:chOff x="0" y="0"/>
          <a:chExt cx="0" cy="0"/>
        </a:xfrm>
      </p:grpSpPr>
      <p:sp>
        <p:nvSpPr>
          <p:cNvPr id="196" name="Google Shape;196;g39ee6b6961_0_25: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g39ee6b6961_0_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1" name="Shape 201"/>
        <p:cNvGrpSpPr/>
        <p:nvPr/>
      </p:nvGrpSpPr>
      <p:grpSpPr>
        <a:xfrm>
          <a:off x="0" y="0"/>
          <a:ext cx="0" cy="0"/>
          <a:chOff x="0" y="0"/>
          <a:chExt cx="0" cy="0"/>
        </a:xfrm>
      </p:grpSpPr>
      <p:sp>
        <p:nvSpPr>
          <p:cNvPr id="202" name="Google Shape;202;p16: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itelslaid" showMasterSp="0" type="title">
  <p:cSld name="TITLE">
    <p:spTree>
      <p:nvGrpSpPr>
        <p:cNvPr id="26" name="Shape 26"/>
        <p:cNvGrpSpPr/>
        <p:nvPr/>
      </p:nvGrpSpPr>
      <p:grpSpPr>
        <a:xfrm>
          <a:off x="0" y="0"/>
          <a:ext cx="0" cy="0"/>
          <a:chOff x="0" y="0"/>
          <a:chExt cx="0" cy="0"/>
        </a:xfrm>
      </p:grpSpPr>
      <p:grpSp>
        <p:nvGrpSpPr>
          <p:cNvPr id="27" name="Google Shape;27;p2"/>
          <p:cNvGrpSpPr/>
          <p:nvPr/>
        </p:nvGrpSpPr>
        <p:grpSpPr>
          <a:xfrm>
            <a:off x="0" y="-8467"/>
            <a:ext cx="12192000" cy="6866467"/>
            <a:chOff x="0" y="-8467"/>
            <a:chExt cx="12192000" cy="6866467"/>
          </a:xfrm>
        </p:grpSpPr>
        <p:cxnSp>
          <p:nvCxnSpPr>
            <p:cNvPr id="28" name="Google Shape;28;p2"/>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9" name="Google Shape;29;p2"/>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30" name="Google Shape;30;p2"/>
            <p:cNvSpPr/>
            <p:nvPr/>
          </p:nvSpPr>
          <p:spPr>
            <a:xfrm>
              <a:off x="9181476" y="-8467"/>
              <a:ext cx="3007349" cy="6866467"/>
            </a:xfrm>
            <a:custGeom>
              <a:rect b="b" l="l" r="r" t="t"/>
              <a:pathLst>
                <a:path extrusionOk="0" h="120000" w="120000">
                  <a:moveTo>
                    <a:pt x="81621" y="0"/>
                  </a:moveTo>
                  <a:lnTo>
                    <a:pt x="120000" y="0"/>
                  </a:lnTo>
                  <a:lnTo>
                    <a:pt x="120000" y="119999"/>
                  </a:lnTo>
                  <a:lnTo>
                    <a:pt x="0" y="119999"/>
                  </a:lnTo>
                  <a:lnTo>
                    <a:pt x="81621" y="0"/>
                  </a:lnTo>
                  <a:close/>
                </a:path>
              </a:pathLst>
            </a:custGeom>
            <a:solidFill>
              <a:schemeClr val="accent1">
                <a:alpha val="29803"/>
              </a:schemeClr>
            </a:solidFill>
            <a:ln>
              <a:noFill/>
            </a:ln>
          </p:spPr>
        </p:sp>
        <p:sp>
          <p:nvSpPr>
            <p:cNvPr id="31" name="Google Shape;31;p2"/>
            <p:cNvSpPr/>
            <p:nvPr/>
          </p:nvSpPr>
          <p:spPr>
            <a:xfrm>
              <a:off x="9603442" y="-8467"/>
              <a:ext cx="2588558" cy="6866467"/>
            </a:xfrm>
            <a:custGeom>
              <a:rect b="b" l="l" r="r" t="t"/>
              <a:pathLst>
                <a:path extrusionOk="0" h="120000" w="120000">
                  <a:moveTo>
                    <a:pt x="0" y="0"/>
                  </a:moveTo>
                  <a:lnTo>
                    <a:pt x="120000" y="0"/>
                  </a:lnTo>
                  <a:lnTo>
                    <a:pt x="120000" y="119999"/>
                  </a:lnTo>
                  <a:lnTo>
                    <a:pt x="56067" y="119999"/>
                  </a:lnTo>
                  <a:lnTo>
                    <a:pt x="0" y="0"/>
                  </a:lnTo>
                  <a:close/>
                </a:path>
              </a:pathLst>
            </a:custGeom>
            <a:solidFill>
              <a:schemeClr val="accent1">
                <a:alpha val="20000"/>
              </a:schemeClr>
            </a:solidFill>
            <a:ln>
              <a:noFill/>
            </a:ln>
          </p:spPr>
        </p:sp>
        <p:sp>
          <p:nvSpPr>
            <p:cNvPr id="32" name="Google Shape;32;p2"/>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9334500" y="-8467"/>
              <a:ext cx="2854326" cy="6866467"/>
            </a:xfrm>
            <a:custGeom>
              <a:rect b="b" l="l" r="r" t="t"/>
              <a:pathLst>
                <a:path extrusionOk="0" h="120000" w="120000">
                  <a:moveTo>
                    <a:pt x="0" y="0"/>
                  </a:moveTo>
                  <a:lnTo>
                    <a:pt x="120000" y="0"/>
                  </a:lnTo>
                  <a:lnTo>
                    <a:pt x="120000" y="119999"/>
                  </a:lnTo>
                  <a:lnTo>
                    <a:pt x="103873" y="119999"/>
                  </a:lnTo>
                  <a:lnTo>
                    <a:pt x="0" y="0"/>
                  </a:lnTo>
                  <a:close/>
                </a:path>
              </a:pathLst>
            </a:custGeom>
            <a:solidFill>
              <a:srgbClr val="3F7818">
                <a:alpha val="69803"/>
              </a:srgbClr>
            </a:solidFill>
            <a:ln>
              <a:noFill/>
            </a:ln>
          </p:spPr>
        </p:sp>
        <p:sp>
          <p:nvSpPr>
            <p:cNvPr id="34" name="Google Shape;34;p2"/>
            <p:cNvSpPr/>
            <p:nvPr/>
          </p:nvSpPr>
          <p:spPr>
            <a:xfrm>
              <a:off x="10898730" y="-8467"/>
              <a:ext cx="1290094" cy="6866467"/>
            </a:xfrm>
            <a:custGeom>
              <a:rect b="b" l="l" r="r" t="t"/>
              <a:pathLst>
                <a:path extrusionOk="0" h="120000" w="120000">
                  <a:moveTo>
                    <a:pt x="94852" y="0"/>
                  </a:moveTo>
                  <a:lnTo>
                    <a:pt x="120000" y="0"/>
                  </a:lnTo>
                  <a:lnTo>
                    <a:pt x="120000" y="120000"/>
                  </a:lnTo>
                  <a:lnTo>
                    <a:pt x="0" y="120000"/>
                  </a:lnTo>
                  <a:lnTo>
                    <a:pt x="94852" y="0"/>
                  </a:lnTo>
                  <a:close/>
                </a:path>
              </a:pathLst>
            </a:custGeom>
            <a:solidFill>
              <a:srgbClr val="BFE471">
                <a:alpha val="69803"/>
              </a:srgbClr>
            </a:solidFill>
            <a:ln>
              <a:noFill/>
            </a:ln>
          </p:spPr>
        </p:sp>
        <p:sp>
          <p:nvSpPr>
            <p:cNvPr id="35" name="Google Shape;35;p2"/>
            <p:cNvSpPr/>
            <p:nvPr/>
          </p:nvSpPr>
          <p:spPr>
            <a:xfrm>
              <a:off x="10938999" y="-8467"/>
              <a:ext cx="1249825" cy="6866467"/>
            </a:xfrm>
            <a:custGeom>
              <a:rect b="b" l="l" r="r" t="t"/>
              <a:pathLst>
                <a:path extrusionOk="0" h="120000" w="120000">
                  <a:moveTo>
                    <a:pt x="0" y="0"/>
                  </a:moveTo>
                  <a:lnTo>
                    <a:pt x="120000" y="0"/>
                  </a:lnTo>
                  <a:lnTo>
                    <a:pt x="120000" y="120000"/>
                  </a:lnTo>
                  <a:lnTo>
                    <a:pt x="106515" y="120000"/>
                  </a:lnTo>
                  <a:lnTo>
                    <a:pt x="0" y="0"/>
                  </a:lnTo>
                  <a:close/>
                </a:path>
              </a:pathLst>
            </a:custGeom>
            <a:solidFill>
              <a:schemeClr val="accent1">
                <a:alpha val="64705"/>
              </a:schemeClr>
            </a:solidFill>
            <a:ln>
              <a:noFill/>
            </a:ln>
          </p:spPr>
        </p:sp>
        <p:sp>
          <p:nvSpPr>
            <p:cNvPr id="36" name="Google Shape;36;p2"/>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2"/>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8" name="Google Shape;38;p2"/>
          <p:cNvSpPr txBox="1"/>
          <p:nvPr>
            <p:ph type="ctrTitle"/>
          </p:nvPr>
        </p:nvSpPr>
        <p:spPr>
          <a:xfrm>
            <a:off x="1507067" y="2404534"/>
            <a:ext cx="7766936" cy="1646302"/>
          </a:xfrm>
          <a:prstGeom prst="rect">
            <a:avLst/>
          </a:prstGeom>
          <a:noFill/>
          <a:ln>
            <a:noFill/>
          </a:ln>
        </p:spPr>
        <p:txBody>
          <a:bodyPr anchorCtr="0" anchor="b" bIns="91425" lIns="91425" spcFirstLastPara="1" rIns="91425" wrap="square" tIns="91425"/>
          <a:lstStyle>
            <a:lvl1pPr indent="0" lvl="0" marL="0" marR="0" rtl="0" algn="r">
              <a:spcBef>
                <a:spcPts val="0"/>
              </a:spcBef>
              <a:spcAft>
                <a:spcPts val="0"/>
              </a:spcAft>
              <a:buClr>
                <a:schemeClr val="accent1"/>
              </a:buClr>
              <a:buSzPts val="5400"/>
              <a:buFont typeface="Trebuchet MS"/>
              <a:buNone/>
              <a:defRPr b="0" i="0" sz="54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39" name="Google Shape;39;p2"/>
          <p:cNvSpPr txBox="1"/>
          <p:nvPr>
            <p:ph idx="1" type="subTitle"/>
          </p:nvPr>
        </p:nvSpPr>
        <p:spPr>
          <a:xfrm>
            <a:off x="1507067" y="4050833"/>
            <a:ext cx="7766936" cy="1096899"/>
          </a:xfrm>
          <a:prstGeom prst="rect">
            <a:avLst/>
          </a:prstGeom>
          <a:noFill/>
          <a:ln>
            <a:noFill/>
          </a:ln>
        </p:spPr>
        <p:txBody>
          <a:bodyPr anchorCtr="0" anchor="t" bIns="91425" lIns="91425" spcFirstLastPara="1" rIns="91425" wrap="square" tIns="91425"/>
          <a:lstStyle>
            <a:lvl1pPr indent="0" lvl="0" marL="0" marR="0" rtl="0" algn="r">
              <a:spcBef>
                <a:spcPts val="1000"/>
              </a:spcBef>
              <a:spcAft>
                <a:spcPts val="0"/>
              </a:spcAft>
              <a:buClr>
                <a:schemeClr val="accent1"/>
              </a:buClr>
              <a:buSzPts val="1440"/>
              <a:buFont typeface="Noto Sans Symbols"/>
              <a:buNone/>
              <a:defRPr b="0" i="0" sz="1800" u="none" cap="none" strike="noStrike">
                <a:solidFill>
                  <a:srgbClr val="7F7F7F"/>
                </a:solidFill>
                <a:latin typeface="Trebuchet MS"/>
                <a:ea typeface="Trebuchet MS"/>
                <a:cs typeface="Trebuchet MS"/>
                <a:sym typeface="Trebuchet MS"/>
              </a:defRPr>
            </a:lvl1pPr>
            <a:lvl2pPr indent="0" lvl="1" marL="457200" marR="0" rtl="0" algn="ctr">
              <a:spcBef>
                <a:spcPts val="1000"/>
              </a:spcBef>
              <a:spcAft>
                <a:spcPts val="0"/>
              </a:spcAft>
              <a:buClr>
                <a:schemeClr val="accent1"/>
              </a:buClr>
              <a:buSzPts val="1280"/>
              <a:buFont typeface="Noto Sans Symbols"/>
              <a:buNone/>
              <a:defRPr b="0" i="0" sz="1600" u="none" cap="none" strike="noStrike">
                <a:solidFill>
                  <a:srgbClr val="888888"/>
                </a:solidFill>
                <a:latin typeface="Trebuchet MS"/>
                <a:ea typeface="Trebuchet MS"/>
                <a:cs typeface="Trebuchet MS"/>
                <a:sym typeface="Trebuchet MS"/>
              </a:defRPr>
            </a:lvl2pPr>
            <a:lvl3pPr indent="0" lvl="2" marL="914400" marR="0" rtl="0" algn="ctr">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3pPr>
            <a:lvl4pPr indent="0" lvl="3" marL="1371600" marR="0" rtl="0" algn="ctr">
              <a:spcBef>
                <a:spcPts val="1000"/>
              </a:spcBef>
              <a:spcAft>
                <a:spcPts val="0"/>
              </a:spcAft>
              <a:buClr>
                <a:schemeClr val="accent1"/>
              </a:buClr>
              <a:buSzPts val="960"/>
              <a:buFont typeface="Noto Sans Symbols"/>
              <a:buNone/>
              <a:defRPr b="0" i="0" sz="1200" u="none" cap="none" strike="noStrike">
                <a:solidFill>
                  <a:srgbClr val="888888"/>
                </a:solidFill>
                <a:latin typeface="Trebuchet MS"/>
                <a:ea typeface="Trebuchet MS"/>
                <a:cs typeface="Trebuchet MS"/>
                <a:sym typeface="Trebuchet MS"/>
              </a:defRPr>
            </a:lvl4pPr>
            <a:lvl5pPr indent="0" lvl="4" marL="1828800" marR="0" rtl="0" algn="ctr">
              <a:spcBef>
                <a:spcPts val="1000"/>
              </a:spcBef>
              <a:spcAft>
                <a:spcPts val="0"/>
              </a:spcAft>
              <a:buClr>
                <a:schemeClr val="accent1"/>
              </a:buClr>
              <a:buSzPts val="960"/>
              <a:buFont typeface="Noto Sans Symbols"/>
              <a:buNone/>
              <a:defRPr b="0" i="0" sz="1200" u="none" cap="none" strike="noStrike">
                <a:solidFill>
                  <a:srgbClr val="888888"/>
                </a:solidFill>
                <a:latin typeface="Trebuchet MS"/>
                <a:ea typeface="Trebuchet MS"/>
                <a:cs typeface="Trebuchet MS"/>
                <a:sym typeface="Trebuchet MS"/>
              </a:defRPr>
            </a:lvl5pPr>
            <a:lvl6pPr indent="0" lvl="5" marL="2286000" marR="0" rtl="0" algn="ctr">
              <a:spcBef>
                <a:spcPts val="1000"/>
              </a:spcBef>
              <a:spcAft>
                <a:spcPts val="0"/>
              </a:spcAft>
              <a:buClr>
                <a:schemeClr val="accent1"/>
              </a:buClr>
              <a:buSzPts val="960"/>
              <a:buFont typeface="Noto Sans Symbols"/>
              <a:buNone/>
              <a:defRPr b="0" i="0" sz="1200" u="none" cap="none" strike="noStrike">
                <a:solidFill>
                  <a:srgbClr val="888888"/>
                </a:solidFill>
                <a:latin typeface="Trebuchet MS"/>
                <a:ea typeface="Trebuchet MS"/>
                <a:cs typeface="Trebuchet MS"/>
                <a:sym typeface="Trebuchet MS"/>
              </a:defRPr>
            </a:lvl6pPr>
            <a:lvl7pPr indent="0" lvl="6" marL="2743200" marR="0" rtl="0" algn="ctr">
              <a:spcBef>
                <a:spcPts val="1000"/>
              </a:spcBef>
              <a:spcAft>
                <a:spcPts val="0"/>
              </a:spcAft>
              <a:buClr>
                <a:schemeClr val="accent1"/>
              </a:buClr>
              <a:buSzPts val="960"/>
              <a:buFont typeface="Noto Sans Symbols"/>
              <a:buNone/>
              <a:defRPr b="0" i="0" sz="1200" u="none" cap="none" strike="noStrike">
                <a:solidFill>
                  <a:srgbClr val="888888"/>
                </a:solidFill>
                <a:latin typeface="Trebuchet MS"/>
                <a:ea typeface="Trebuchet MS"/>
                <a:cs typeface="Trebuchet MS"/>
                <a:sym typeface="Trebuchet MS"/>
              </a:defRPr>
            </a:lvl7pPr>
            <a:lvl8pPr indent="0" lvl="7" marL="3200400" marR="0" rtl="0" algn="ctr">
              <a:spcBef>
                <a:spcPts val="1000"/>
              </a:spcBef>
              <a:spcAft>
                <a:spcPts val="0"/>
              </a:spcAft>
              <a:buClr>
                <a:schemeClr val="accent1"/>
              </a:buClr>
              <a:buSzPts val="960"/>
              <a:buFont typeface="Noto Sans Symbols"/>
              <a:buNone/>
              <a:defRPr b="0" i="0" sz="1200" u="none" cap="none" strike="noStrike">
                <a:solidFill>
                  <a:srgbClr val="888888"/>
                </a:solidFill>
                <a:latin typeface="Trebuchet MS"/>
                <a:ea typeface="Trebuchet MS"/>
                <a:cs typeface="Trebuchet MS"/>
                <a:sym typeface="Trebuchet MS"/>
              </a:defRPr>
            </a:lvl8pPr>
            <a:lvl9pPr indent="0" lvl="8" marL="3657600" marR="0" rtl="0" algn="ctr">
              <a:spcBef>
                <a:spcPts val="1000"/>
              </a:spcBef>
              <a:spcAft>
                <a:spcPts val="0"/>
              </a:spcAft>
              <a:buClr>
                <a:schemeClr val="accent1"/>
              </a:buClr>
              <a:buSzPts val="960"/>
              <a:buFont typeface="Noto Sans Symbols"/>
              <a:buNone/>
              <a:defRPr b="0" i="0" sz="1200" u="none" cap="none" strike="noStrike">
                <a:solidFill>
                  <a:srgbClr val="888888"/>
                </a:solidFill>
                <a:latin typeface="Trebuchet MS"/>
                <a:ea typeface="Trebuchet MS"/>
                <a:cs typeface="Trebuchet MS"/>
                <a:sym typeface="Trebuchet MS"/>
              </a:defRPr>
            </a:lvl9pPr>
          </a:lstStyle>
          <a:p/>
        </p:txBody>
      </p:sp>
      <p:sp>
        <p:nvSpPr>
          <p:cNvPr id="40" name="Google Shape;40;p2"/>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41" name="Google Shape;41;p2"/>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42" name="Google Shape;42;p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1"/>
                </a:solidFill>
                <a:latin typeface="Trebuchet MS"/>
                <a:ea typeface="Trebuchet MS"/>
                <a:cs typeface="Trebuchet MS"/>
                <a:sym typeface="Trebuchet MS"/>
              </a:defRPr>
            </a:lvl1pPr>
            <a:lvl2pPr indent="0" lvl="1" marL="0" marR="0" rtl="0" algn="r">
              <a:spcBef>
                <a:spcPts val="0"/>
              </a:spcBef>
              <a:buNone/>
              <a:defRPr b="0" i="0" sz="900" u="none" cap="none" strike="noStrike">
                <a:solidFill>
                  <a:schemeClr val="accent1"/>
                </a:solidFill>
                <a:latin typeface="Trebuchet MS"/>
                <a:ea typeface="Trebuchet MS"/>
                <a:cs typeface="Trebuchet MS"/>
                <a:sym typeface="Trebuchet MS"/>
              </a:defRPr>
            </a:lvl2pPr>
            <a:lvl3pPr indent="0" lvl="2" marL="0" marR="0" rtl="0" algn="r">
              <a:spcBef>
                <a:spcPts val="0"/>
              </a:spcBef>
              <a:buNone/>
              <a:defRPr b="0" i="0" sz="900" u="none" cap="none" strike="noStrike">
                <a:solidFill>
                  <a:schemeClr val="accent1"/>
                </a:solidFill>
                <a:latin typeface="Trebuchet MS"/>
                <a:ea typeface="Trebuchet MS"/>
                <a:cs typeface="Trebuchet MS"/>
                <a:sym typeface="Trebuchet MS"/>
              </a:defRPr>
            </a:lvl3pPr>
            <a:lvl4pPr indent="0" lvl="3" marL="0" marR="0" rtl="0" algn="r">
              <a:spcBef>
                <a:spcPts val="0"/>
              </a:spcBef>
              <a:buNone/>
              <a:defRPr b="0" i="0" sz="900" u="none" cap="none" strike="noStrike">
                <a:solidFill>
                  <a:schemeClr val="accent1"/>
                </a:solidFill>
                <a:latin typeface="Trebuchet MS"/>
                <a:ea typeface="Trebuchet MS"/>
                <a:cs typeface="Trebuchet MS"/>
                <a:sym typeface="Trebuchet MS"/>
              </a:defRPr>
            </a:lvl4pPr>
            <a:lvl5pPr indent="0" lvl="4" marL="0" marR="0" rtl="0" algn="r">
              <a:spcBef>
                <a:spcPts val="0"/>
              </a:spcBef>
              <a:buNone/>
              <a:defRPr b="0" i="0" sz="900" u="none" cap="none" strike="noStrike">
                <a:solidFill>
                  <a:schemeClr val="accent1"/>
                </a:solidFill>
                <a:latin typeface="Trebuchet MS"/>
                <a:ea typeface="Trebuchet MS"/>
                <a:cs typeface="Trebuchet MS"/>
                <a:sym typeface="Trebuchet MS"/>
              </a:defRPr>
            </a:lvl5pPr>
            <a:lvl6pPr indent="0" lvl="5" marL="0" marR="0" rtl="0" algn="r">
              <a:spcBef>
                <a:spcPts val="0"/>
              </a:spcBef>
              <a:buNone/>
              <a:defRPr b="0" i="0" sz="900" u="none" cap="none" strike="noStrike">
                <a:solidFill>
                  <a:schemeClr val="accent1"/>
                </a:solidFill>
                <a:latin typeface="Trebuchet MS"/>
                <a:ea typeface="Trebuchet MS"/>
                <a:cs typeface="Trebuchet MS"/>
                <a:sym typeface="Trebuchet MS"/>
              </a:defRPr>
            </a:lvl6pPr>
            <a:lvl7pPr indent="0" lvl="6" marL="0" marR="0" rtl="0" algn="r">
              <a:spcBef>
                <a:spcPts val="0"/>
              </a:spcBef>
              <a:buNone/>
              <a:defRPr b="0" i="0" sz="900" u="none" cap="none" strike="noStrike">
                <a:solidFill>
                  <a:schemeClr val="accent1"/>
                </a:solidFill>
                <a:latin typeface="Trebuchet MS"/>
                <a:ea typeface="Trebuchet MS"/>
                <a:cs typeface="Trebuchet MS"/>
                <a:sym typeface="Trebuchet MS"/>
              </a:defRPr>
            </a:lvl7pPr>
            <a:lvl8pPr indent="0" lvl="7" marL="0" marR="0" rtl="0" algn="r">
              <a:spcBef>
                <a:spcPts val="0"/>
              </a:spcBef>
              <a:buNone/>
              <a:defRPr b="0" i="0" sz="900" u="none" cap="none" strike="noStrike">
                <a:solidFill>
                  <a:schemeClr val="accent1"/>
                </a:solidFill>
                <a:latin typeface="Trebuchet MS"/>
                <a:ea typeface="Trebuchet MS"/>
                <a:cs typeface="Trebuchet MS"/>
                <a:sym typeface="Trebuchet MS"/>
              </a:defRPr>
            </a:lvl8pPr>
            <a:lvl9pPr indent="0" lvl="8" marL="0" marR="0" rtl="0" algn="r">
              <a:spcBef>
                <a:spcPts val="0"/>
              </a:spcBef>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ealkiri ja pildiallkiri">
  <p:cSld name="Pealkiri ja pildiallkiri">
    <p:spTree>
      <p:nvGrpSpPr>
        <p:cNvPr id="94" name="Shape 94"/>
        <p:cNvGrpSpPr/>
        <p:nvPr/>
      </p:nvGrpSpPr>
      <p:grpSpPr>
        <a:xfrm>
          <a:off x="0" y="0"/>
          <a:ext cx="0" cy="0"/>
          <a:chOff x="0" y="0"/>
          <a:chExt cx="0" cy="0"/>
        </a:xfrm>
      </p:grpSpPr>
      <p:sp>
        <p:nvSpPr>
          <p:cNvPr id="95" name="Google Shape;95;p11"/>
          <p:cNvSpPr txBox="1"/>
          <p:nvPr>
            <p:ph type="title"/>
          </p:nvPr>
        </p:nvSpPr>
        <p:spPr>
          <a:xfrm>
            <a:off x="677335" y="609600"/>
            <a:ext cx="8596668" cy="3403600"/>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Clr>
                <a:schemeClr val="accent1"/>
              </a:buClr>
              <a:buSzPts val="4400"/>
              <a:buFont typeface="Trebuchet MS"/>
              <a:buNone/>
              <a:defRPr b="0" i="0" sz="44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96" name="Google Shape;96;p11"/>
          <p:cNvSpPr txBox="1"/>
          <p:nvPr>
            <p:ph idx="1" type="body"/>
          </p:nvPr>
        </p:nvSpPr>
        <p:spPr>
          <a:xfrm>
            <a:off x="677335" y="4470400"/>
            <a:ext cx="8596668" cy="1570962"/>
          </a:xfrm>
          <a:prstGeom prst="rect">
            <a:avLst/>
          </a:prstGeom>
          <a:noFill/>
          <a:ln>
            <a:noFill/>
          </a:ln>
        </p:spPr>
        <p:txBody>
          <a:bodyPr anchorCtr="0" anchor="ctr" bIns="91425" lIns="91425" spcFirstLastPara="1" rIns="91425" wrap="square" tIns="91425"/>
          <a:lstStyle>
            <a:lvl1pPr indent="-228600" lvl="0" marL="457200" marR="0" rtl="0" algn="l">
              <a:spcBef>
                <a:spcPts val="1000"/>
              </a:spcBef>
              <a:spcAft>
                <a:spcPts val="0"/>
              </a:spcAft>
              <a:buClr>
                <a:schemeClr val="accent1"/>
              </a:buClr>
              <a:buSzPts val="1440"/>
              <a:buFont typeface="Noto Sans Symbols"/>
              <a:buNone/>
              <a:defRPr b="0" i="0" sz="1800" u="none" cap="none" strike="noStrike">
                <a:solidFill>
                  <a:srgbClr val="3F3F3F"/>
                </a:solidFill>
                <a:latin typeface="Trebuchet MS"/>
                <a:ea typeface="Trebuchet MS"/>
                <a:cs typeface="Trebuchet MS"/>
                <a:sym typeface="Trebuchet MS"/>
              </a:defRPr>
            </a:lvl1pPr>
            <a:lvl2pPr indent="-228600" lvl="1" marL="914400" marR="0" rtl="0" algn="l">
              <a:spcBef>
                <a:spcPts val="1000"/>
              </a:spcBef>
              <a:spcAft>
                <a:spcPts val="0"/>
              </a:spcAft>
              <a:buClr>
                <a:schemeClr val="accent1"/>
              </a:buClr>
              <a:buSzPts val="1440"/>
              <a:buFont typeface="Noto Sans Symbols"/>
              <a:buNone/>
              <a:defRPr b="0" i="0" sz="1800" u="none" cap="none" strike="noStrike">
                <a:solidFill>
                  <a:srgbClr val="888888"/>
                </a:solidFill>
                <a:latin typeface="Trebuchet MS"/>
                <a:ea typeface="Trebuchet MS"/>
                <a:cs typeface="Trebuchet MS"/>
                <a:sym typeface="Trebuchet MS"/>
              </a:defRPr>
            </a:lvl2pPr>
            <a:lvl3pPr indent="-228600" lvl="2" marL="1371600" marR="0" rtl="0" algn="l">
              <a:spcBef>
                <a:spcPts val="1000"/>
              </a:spcBef>
              <a:spcAft>
                <a:spcPts val="0"/>
              </a:spcAft>
              <a:buClr>
                <a:schemeClr val="accent1"/>
              </a:buClr>
              <a:buSzPts val="1280"/>
              <a:buFont typeface="Noto Sans Symbols"/>
              <a:buNone/>
              <a:defRPr b="0" i="0" sz="1600" u="none" cap="none" strike="noStrike">
                <a:solidFill>
                  <a:srgbClr val="888888"/>
                </a:solidFill>
                <a:latin typeface="Trebuchet MS"/>
                <a:ea typeface="Trebuchet MS"/>
                <a:cs typeface="Trebuchet MS"/>
                <a:sym typeface="Trebuchet MS"/>
              </a:defRPr>
            </a:lvl3pPr>
            <a:lvl4pPr indent="-228600" lvl="3" marL="18288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4pPr>
            <a:lvl5pPr indent="-228600" lvl="4" marL="22860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5pPr>
            <a:lvl6pPr indent="-228600" lvl="5" marL="27432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6pPr>
            <a:lvl7pPr indent="-228600" lvl="6" marL="32004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7pPr>
            <a:lvl8pPr indent="-228600" lvl="7" marL="36576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8pPr>
            <a:lvl9pPr indent="-228600" lvl="8" marL="41148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9pPr>
          </a:lstStyle>
          <a:p/>
        </p:txBody>
      </p:sp>
      <p:sp>
        <p:nvSpPr>
          <p:cNvPr id="97" name="Google Shape;97;p11"/>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98" name="Google Shape;98;p11"/>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99" name="Google Shape;99;p1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900">
                <a:solidFill>
                  <a:schemeClr val="accent1"/>
                </a:solidFill>
                <a:latin typeface="Trebuchet MS"/>
                <a:ea typeface="Trebuchet MS"/>
                <a:cs typeface="Trebuchet MS"/>
                <a:sym typeface="Trebuchet MS"/>
              </a:defRPr>
            </a:lvl1pPr>
            <a:lvl2pPr indent="0" lvl="1" marL="0" marR="0" rtl="0" algn="r">
              <a:spcBef>
                <a:spcPts val="0"/>
              </a:spcBef>
              <a:buNone/>
              <a:defRPr sz="900">
                <a:solidFill>
                  <a:schemeClr val="accent1"/>
                </a:solidFill>
                <a:latin typeface="Trebuchet MS"/>
                <a:ea typeface="Trebuchet MS"/>
                <a:cs typeface="Trebuchet MS"/>
                <a:sym typeface="Trebuchet MS"/>
              </a:defRPr>
            </a:lvl2pPr>
            <a:lvl3pPr indent="0" lvl="2" marL="0" marR="0" rtl="0" algn="r">
              <a:spcBef>
                <a:spcPts val="0"/>
              </a:spcBef>
              <a:buNone/>
              <a:defRPr sz="900">
                <a:solidFill>
                  <a:schemeClr val="accent1"/>
                </a:solidFill>
                <a:latin typeface="Trebuchet MS"/>
                <a:ea typeface="Trebuchet MS"/>
                <a:cs typeface="Trebuchet MS"/>
                <a:sym typeface="Trebuchet MS"/>
              </a:defRPr>
            </a:lvl3pPr>
            <a:lvl4pPr indent="0" lvl="3" marL="0" marR="0" rtl="0" algn="r">
              <a:spcBef>
                <a:spcPts val="0"/>
              </a:spcBef>
              <a:buNone/>
              <a:defRPr sz="900">
                <a:solidFill>
                  <a:schemeClr val="accent1"/>
                </a:solidFill>
                <a:latin typeface="Trebuchet MS"/>
                <a:ea typeface="Trebuchet MS"/>
                <a:cs typeface="Trebuchet MS"/>
                <a:sym typeface="Trebuchet MS"/>
              </a:defRPr>
            </a:lvl4pPr>
            <a:lvl5pPr indent="0" lvl="4" marL="0" marR="0" rtl="0" algn="r">
              <a:spcBef>
                <a:spcPts val="0"/>
              </a:spcBef>
              <a:buNone/>
              <a:defRPr sz="900">
                <a:solidFill>
                  <a:schemeClr val="accent1"/>
                </a:solidFill>
                <a:latin typeface="Trebuchet MS"/>
                <a:ea typeface="Trebuchet MS"/>
                <a:cs typeface="Trebuchet MS"/>
                <a:sym typeface="Trebuchet MS"/>
              </a:defRPr>
            </a:lvl5pPr>
            <a:lvl6pPr indent="0" lvl="5" marL="0" marR="0" rtl="0" algn="r">
              <a:spcBef>
                <a:spcPts val="0"/>
              </a:spcBef>
              <a:buNone/>
              <a:defRPr sz="900">
                <a:solidFill>
                  <a:schemeClr val="accent1"/>
                </a:solidFill>
                <a:latin typeface="Trebuchet MS"/>
                <a:ea typeface="Trebuchet MS"/>
                <a:cs typeface="Trebuchet MS"/>
                <a:sym typeface="Trebuchet MS"/>
              </a:defRPr>
            </a:lvl6pPr>
            <a:lvl7pPr indent="0" lvl="6" marL="0" marR="0" rtl="0" algn="r">
              <a:spcBef>
                <a:spcPts val="0"/>
              </a:spcBef>
              <a:buNone/>
              <a:defRPr sz="900">
                <a:solidFill>
                  <a:schemeClr val="accent1"/>
                </a:solidFill>
                <a:latin typeface="Trebuchet MS"/>
                <a:ea typeface="Trebuchet MS"/>
                <a:cs typeface="Trebuchet MS"/>
                <a:sym typeface="Trebuchet MS"/>
              </a:defRPr>
            </a:lvl7pPr>
            <a:lvl8pPr indent="0" lvl="7" marL="0" marR="0" rtl="0" algn="r">
              <a:spcBef>
                <a:spcPts val="0"/>
              </a:spcBef>
              <a:buNone/>
              <a:defRPr sz="900">
                <a:solidFill>
                  <a:schemeClr val="accent1"/>
                </a:solidFill>
                <a:latin typeface="Trebuchet MS"/>
                <a:ea typeface="Trebuchet MS"/>
                <a:cs typeface="Trebuchet MS"/>
                <a:sym typeface="Trebuchet MS"/>
              </a:defRPr>
            </a:lvl8pPr>
            <a:lvl9pPr indent="0" lvl="8" marL="0" marR="0" rtl="0" algn="r">
              <a:spcBef>
                <a:spcPts val="0"/>
              </a:spcBef>
              <a:buNone/>
              <a:defRPr sz="900">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ldiallkirjaga tsitaat">
  <p:cSld name="Pildiallkirjaga tsitaat">
    <p:spTree>
      <p:nvGrpSpPr>
        <p:cNvPr id="100" name="Shape 100"/>
        <p:cNvGrpSpPr/>
        <p:nvPr/>
      </p:nvGrpSpPr>
      <p:grpSpPr>
        <a:xfrm>
          <a:off x="0" y="0"/>
          <a:ext cx="0" cy="0"/>
          <a:chOff x="0" y="0"/>
          <a:chExt cx="0" cy="0"/>
        </a:xfrm>
      </p:grpSpPr>
      <p:sp>
        <p:nvSpPr>
          <p:cNvPr id="101" name="Google Shape;101;p12"/>
          <p:cNvSpPr txBox="1"/>
          <p:nvPr>
            <p:ph type="title"/>
          </p:nvPr>
        </p:nvSpPr>
        <p:spPr>
          <a:xfrm>
            <a:off x="931334" y="609600"/>
            <a:ext cx="8094134" cy="3022600"/>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Clr>
                <a:schemeClr val="accent1"/>
              </a:buClr>
              <a:buSzPts val="4400"/>
              <a:buFont typeface="Trebuchet MS"/>
              <a:buNone/>
              <a:defRPr b="0" i="0" sz="44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102" name="Google Shape;102;p12"/>
          <p:cNvSpPr txBox="1"/>
          <p:nvPr>
            <p:ph idx="1" type="body"/>
          </p:nvPr>
        </p:nvSpPr>
        <p:spPr>
          <a:xfrm>
            <a:off x="1366139" y="3632200"/>
            <a:ext cx="7224524" cy="381000"/>
          </a:xfrm>
          <a:prstGeom prst="rect">
            <a:avLst/>
          </a:prstGeom>
          <a:noFill/>
          <a:ln>
            <a:noFill/>
          </a:ln>
        </p:spPr>
        <p:txBody>
          <a:bodyPr anchorCtr="0" anchor="ctr" bIns="91425" lIns="91425" spcFirstLastPara="1" rIns="91425" wrap="square" tIns="91425"/>
          <a:lstStyle>
            <a:lvl1pPr indent="-228600" lvl="0" marL="457200" marR="0" rtl="0" algn="l">
              <a:spcBef>
                <a:spcPts val="1000"/>
              </a:spcBef>
              <a:spcAft>
                <a:spcPts val="0"/>
              </a:spcAft>
              <a:buClr>
                <a:schemeClr val="accent1"/>
              </a:buClr>
              <a:buSzPts val="1280"/>
              <a:buFont typeface="Noto Sans Symbols"/>
              <a:buNone/>
              <a:defRPr b="0" i="0" sz="1600" u="none" cap="none" strike="noStrike">
                <a:solidFill>
                  <a:srgbClr val="7F7F7F"/>
                </a:solidFill>
                <a:latin typeface="Trebuchet MS"/>
                <a:ea typeface="Trebuchet MS"/>
                <a:cs typeface="Trebuchet MS"/>
                <a:sym typeface="Trebuchet MS"/>
              </a:defRPr>
            </a:lvl1pPr>
            <a:lvl2pPr indent="-228600" lvl="1" marL="914400"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2pPr>
            <a:lvl3pPr indent="-228600" lvl="2" marL="1371600" marR="0" rtl="0" algn="l">
              <a:spcBef>
                <a:spcPts val="1000"/>
              </a:spcBef>
              <a:spcAft>
                <a:spcPts val="0"/>
              </a:spcAft>
              <a:buClr>
                <a:schemeClr val="accent1"/>
              </a:buClr>
              <a:buSzPts val="1120"/>
              <a:buFont typeface="Noto Sans Symbols"/>
              <a:buNone/>
              <a:defRPr b="0" i="0" sz="1400" u="none" cap="none" strike="noStrike">
                <a:solidFill>
                  <a:srgbClr val="3F3F3F"/>
                </a:solidFill>
                <a:latin typeface="Trebuchet MS"/>
                <a:ea typeface="Trebuchet MS"/>
                <a:cs typeface="Trebuchet MS"/>
                <a:sym typeface="Trebuchet MS"/>
              </a:defRPr>
            </a:lvl3pPr>
            <a:lvl4pPr indent="-228600" lvl="3" marL="1828800" marR="0" rtl="0" algn="l">
              <a:spcBef>
                <a:spcPts val="100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4pPr>
            <a:lvl5pPr indent="-228600" lvl="4" marL="2286000" marR="0" rtl="0" algn="l">
              <a:spcBef>
                <a:spcPts val="100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03" name="Google Shape;103;p12"/>
          <p:cNvSpPr txBox="1"/>
          <p:nvPr>
            <p:ph idx="2" type="body"/>
          </p:nvPr>
        </p:nvSpPr>
        <p:spPr>
          <a:xfrm>
            <a:off x="677335" y="4470400"/>
            <a:ext cx="8596668" cy="1570962"/>
          </a:xfrm>
          <a:prstGeom prst="rect">
            <a:avLst/>
          </a:prstGeom>
          <a:noFill/>
          <a:ln>
            <a:noFill/>
          </a:ln>
        </p:spPr>
        <p:txBody>
          <a:bodyPr anchorCtr="0" anchor="ctr" bIns="91425" lIns="91425" spcFirstLastPara="1" rIns="91425" wrap="square" tIns="91425"/>
          <a:lstStyle>
            <a:lvl1pPr indent="-228600" lvl="0" marL="457200" marR="0" rtl="0" algn="l">
              <a:spcBef>
                <a:spcPts val="1000"/>
              </a:spcBef>
              <a:spcAft>
                <a:spcPts val="0"/>
              </a:spcAft>
              <a:buClr>
                <a:schemeClr val="accent1"/>
              </a:buClr>
              <a:buSzPts val="1440"/>
              <a:buFont typeface="Noto Sans Symbols"/>
              <a:buNone/>
              <a:defRPr b="0" i="0" sz="1800" u="none" cap="none" strike="noStrike">
                <a:solidFill>
                  <a:srgbClr val="3F3F3F"/>
                </a:solidFill>
                <a:latin typeface="Trebuchet MS"/>
                <a:ea typeface="Trebuchet MS"/>
                <a:cs typeface="Trebuchet MS"/>
                <a:sym typeface="Trebuchet MS"/>
              </a:defRPr>
            </a:lvl1pPr>
            <a:lvl2pPr indent="-228600" lvl="1" marL="914400" marR="0" rtl="0" algn="l">
              <a:spcBef>
                <a:spcPts val="1000"/>
              </a:spcBef>
              <a:spcAft>
                <a:spcPts val="0"/>
              </a:spcAft>
              <a:buClr>
                <a:schemeClr val="accent1"/>
              </a:buClr>
              <a:buSzPts val="1440"/>
              <a:buFont typeface="Noto Sans Symbols"/>
              <a:buNone/>
              <a:defRPr b="0" i="0" sz="1800" u="none" cap="none" strike="noStrike">
                <a:solidFill>
                  <a:srgbClr val="888888"/>
                </a:solidFill>
                <a:latin typeface="Trebuchet MS"/>
                <a:ea typeface="Trebuchet MS"/>
                <a:cs typeface="Trebuchet MS"/>
                <a:sym typeface="Trebuchet MS"/>
              </a:defRPr>
            </a:lvl2pPr>
            <a:lvl3pPr indent="-228600" lvl="2" marL="1371600" marR="0" rtl="0" algn="l">
              <a:spcBef>
                <a:spcPts val="1000"/>
              </a:spcBef>
              <a:spcAft>
                <a:spcPts val="0"/>
              </a:spcAft>
              <a:buClr>
                <a:schemeClr val="accent1"/>
              </a:buClr>
              <a:buSzPts val="1280"/>
              <a:buFont typeface="Noto Sans Symbols"/>
              <a:buNone/>
              <a:defRPr b="0" i="0" sz="1600" u="none" cap="none" strike="noStrike">
                <a:solidFill>
                  <a:srgbClr val="888888"/>
                </a:solidFill>
                <a:latin typeface="Trebuchet MS"/>
                <a:ea typeface="Trebuchet MS"/>
                <a:cs typeface="Trebuchet MS"/>
                <a:sym typeface="Trebuchet MS"/>
              </a:defRPr>
            </a:lvl3pPr>
            <a:lvl4pPr indent="-228600" lvl="3" marL="18288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4pPr>
            <a:lvl5pPr indent="-228600" lvl="4" marL="22860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5pPr>
            <a:lvl6pPr indent="-228600" lvl="5" marL="27432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6pPr>
            <a:lvl7pPr indent="-228600" lvl="6" marL="32004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7pPr>
            <a:lvl8pPr indent="-228600" lvl="7" marL="36576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8pPr>
            <a:lvl9pPr indent="-228600" lvl="8" marL="41148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9pPr>
          </a:lstStyle>
          <a:p/>
        </p:txBody>
      </p:sp>
      <p:sp>
        <p:nvSpPr>
          <p:cNvPr id="104" name="Google Shape;104;p12"/>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05" name="Google Shape;105;p12"/>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06" name="Google Shape;106;p1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900">
                <a:solidFill>
                  <a:schemeClr val="accent1"/>
                </a:solidFill>
                <a:latin typeface="Trebuchet MS"/>
                <a:ea typeface="Trebuchet MS"/>
                <a:cs typeface="Trebuchet MS"/>
                <a:sym typeface="Trebuchet MS"/>
              </a:defRPr>
            </a:lvl1pPr>
            <a:lvl2pPr indent="0" lvl="1" marL="0" marR="0" rtl="0" algn="r">
              <a:spcBef>
                <a:spcPts val="0"/>
              </a:spcBef>
              <a:buNone/>
              <a:defRPr sz="900">
                <a:solidFill>
                  <a:schemeClr val="accent1"/>
                </a:solidFill>
                <a:latin typeface="Trebuchet MS"/>
                <a:ea typeface="Trebuchet MS"/>
                <a:cs typeface="Trebuchet MS"/>
                <a:sym typeface="Trebuchet MS"/>
              </a:defRPr>
            </a:lvl2pPr>
            <a:lvl3pPr indent="0" lvl="2" marL="0" marR="0" rtl="0" algn="r">
              <a:spcBef>
                <a:spcPts val="0"/>
              </a:spcBef>
              <a:buNone/>
              <a:defRPr sz="900">
                <a:solidFill>
                  <a:schemeClr val="accent1"/>
                </a:solidFill>
                <a:latin typeface="Trebuchet MS"/>
                <a:ea typeface="Trebuchet MS"/>
                <a:cs typeface="Trebuchet MS"/>
                <a:sym typeface="Trebuchet MS"/>
              </a:defRPr>
            </a:lvl3pPr>
            <a:lvl4pPr indent="0" lvl="3" marL="0" marR="0" rtl="0" algn="r">
              <a:spcBef>
                <a:spcPts val="0"/>
              </a:spcBef>
              <a:buNone/>
              <a:defRPr sz="900">
                <a:solidFill>
                  <a:schemeClr val="accent1"/>
                </a:solidFill>
                <a:latin typeface="Trebuchet MS"/>
                <a:ea typeface="Trebuchet MS"/>
                <a:cs typeface="Trebuchet MS"/>
                <a:sym typeface="Trebuchet MS"/>
              </a:defRPr>
            </a:lvl4pPr>
            <a:lvl5pPr indent="0" lvl="4" marL="0" marR="0" rtl="0" algn="r">
              <a:spcBef>
                <a:spcPts val="0"/>
              </a:spcBef>
              <a:buNone/>
              <a:defRPr sz="900">
                <a:solidFill>
                  <a:schemeClr val="accent1"/>
                </a:solidFill>
                <a:latin typeface="Trebuchet MS"/>
                <a:ea typeface="Trebuchet MS"/>
                <a:cs typeface="Trebuchet MS"/>
                <a:sym typeface="Trebuchet MS"/>
              </a:defRPr>
            </a:lvl5pPr>
            <a:lvl6pPr indent="0" lvl="5" marL="0" marR="0" rtl="0" algn="r">
              <a:spcBef>
                <a:spcPts val="0"/>
              </a:spcBef>
              <a:buNone/>
              <a:defRPr sz="900">
                <a:solidFill>
                  <a:schemeClr val="accent1"/>
                </a:solidFill>
                <a:latin typeface="Trebuchet MS"/>
                <a:ea typeface="Trebuchet MS"/>
                <a:cs typeface="Trebuchet MS"/>
                <a:sym typeface="Trebuchet MS"/>
              </a:defRPr>
            </a:lvl6pPr>
            <a:lvl7pPr indent="0" lvl="6" marL="0" marR="0" rtl="0" algn="r">
              <a:spcBef>
                <a:spcPts val="0"/>
              </a:spcBef>
              <a:buNone/>
              <a:defRPr sz="900">
                <a:solidFill>
                  <a:schemeClr val="accent1"/>
                </a:solidFill>
                <a:latin typeface="Trebuchet MS"/>
                <a:ea typeface="Trebuchet MS"/>
                <a:cs typeface="Trebuchet MS"/>
                <a:sym typeface="Trebuchet MS"/>
              </a:defRPr>
            </a:lvl7pPr>
            <a:lvl8pPr indent="0" lvl="7" marL="0" marR="0" rtl="0" algn="r">
              <a:spcBef>
                <a:spcPts val="0"/>
              </a:spcBef>
              <a:buNone/>
              <a:defRPr sz="900">
                <a:solidFill>
                  <a:schemeClr val="accent1"/>
                </a:solidFill>
                <a:latin typeface="Trebuchet MS"/>
                <a:ea typeface="Trebuchet MS"/>
                <a:cs typeface="Trebuchet MS"/>
                <a:sym typeface="Trebuchet MS"/>
              </a:defRPr>
            </a:lvl8pPr>
            <a:lvl9pPr indent="0" lvl="8" marL="0" marR="0" rtl="0" algn="r">
              <a:spcBef>
                <a:spcPts val="0"/>
              </a:spcBef>
              <a:buNone/>
              <a:defRPr sz="900">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
        <p:nvSpPr>
          <p:cNvPr id="107" name="Google Shape;107;p12"/>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t-EE" sz="8000">
                <a:solidFill>
                  <a:srgbClr val="BFE471"/>
                </a:solidFill>
                <a:latin typeface="Arial"/>
                <a:ea typeface="Arial"/>
                <a:cs typeface="Arial"/>
                <a:sym typeface="Arial"/>
              </a:rPr>
              <a:t>“</a:t>
            </a:r>
            <a:endParaRPr/>
          </a:p>
        </p:txBody>
      </p:sp>
      <p:sp>
        <p:nvSpPr>
          <p:cNvPr id="108" name="Google Shape;108;p12"/>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t-EE" sz="8000">
                <a:solidFill>
                  <a:srgbClr val="BFE471"/>
                </a:solidFill>
                <a:latin typeface="Arial"/>
                <a:ea typeface="Arial"/>
                <a:cs typeface="Arial"/>
                <a:sym typeface="Arial"/>
              </a:rPr>
              <a:t>”</a:t>
            </a:r>
            <a:endParaRPr sz="1800">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isiitkaart">
  <p:cSld name="Visiitkaart">
    <p:spTree>
      <p:nvGrpSpPr>
        <p:cNvPr id="109" name="Shape 109"/>
        <p:cNvGrpSpPr/>
        <p:nvPr/>
      </p:nvGrpSpPr>
      <p:grpSpPr>
        <a:xfrm>
          <a:off x="0" y="0"/>
          <a:ext cx="0" cy="0"/>
          <a:chOff x="0" y="0"/>
          <a:chExt cx="0" cy="0"/>
        </a:xfrm>
      </p:grpSpPr>
      <p:sp>
        <p:nvSpPr>
          <p:cNvPr id="110" name="Google Shape;110;p13"/>
          <p:cNvSpPr txBox="1"/>
          <p:nvPr>
            <p:ph type="title"/>
          </p:nvPr>
        </p:nvSpPr>
        <p:spPr>
          <a:xfrm>
            <a:off x="677335" y="1931988"/>
            <a:ext cx="8596668" cy="2595460"/>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Clr>
                <a:schemeClr val="accent1"/>
              </a:buClr>
              <a:buSzPts val="4400"/>
              <a:buFont typeface="Trebuchet MS"/>
              <a:buNone/>
              <a:defRPr b="0" i="0" sz="44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111" name="Google Shape;111;p13"/>
          <p:cNvSpPr txBox="1"/>
          <p:nvPr>
            <p:ph idx="1" type="body"/>
          </p:nvPr>
        </p:nvSpPr>
        <p:spPr>
          <a:xfrm>
            <a:off x="677335" y="4527448"/>
            <a:ext cx="8596668" cy="1513914"/>
          </a:xfrm>
          <a:prstGeom prst="rect">
            <a:avLst/>
          </a:prstGeom>
          <a:noFill/>
          <a:ln>
            <a:noFill/>
          </a:ln>
        </p:spPr>
        <p:txBody>
          <a:bodyPr anchorCtr="0" anchor="t" bIns="91425" lIns="91425" spcFirstLastPara="1" rIns="91425" wrap="square" tIns="91425"/>
          <a:lstStyle>
            <a:lvl1pPr indent="-228600" lvl="0" marL="457200" marR="0" rtl="0" algn="l">
              <a:spcBef>
                <a:spcPts val="1000"/>
              </a:spcBef>
              <a:spcAft>
                <a:spcPts val="0"/>
              </a:spcAft>
              <a:buClr>
                <a:schemeClr val="accent1"/>
              </a:buClr>
              <a:buSzPts val="1440"/>
              <a:buFont typeface="Noto Sans Symbols"/>
              <a:buNone/>
              <a:defRPr b="0" i="0" sz="1800" u="none" cap="none" strike="noStrike">
                <a:solidFill>
                  <a:srgbClr val="3F3F3F"/>
                </a:solidFill>
                <a:latin typeface="Trebuchet MS"/>
                <a:ea typeface="Trebuchet MS"/>
                <a:cs typeface="Trebuchet MS"/>
                <a:sym typeface="Trebuchet MS"/>
              </a:defRPr>
            </a:lvl1pPr>
            <a:lvl2pPr indent="-228600" lvl="1" marL="914400" marR="0" rtl="0" algn="l">
              <a:spcBef>
                <a:spcPts val="1000"/>
              </a:spcBef>
              <a:spcAft>
                <a:spcPts val="0"/>
              </a:spcAft>
              <a:buClr>
                <a:schemeClr val="accent1"/>
              </a:buClr>
              <a:buSzPts val="1440"/>
              <a:buFont typeface="Noto Sans Symbols"/>
              <a:buNone/>
              <a:defRPr b="0" i="0" sz="1800" u="none" cap="none" strike="noStrike">
                <a:solidFill>
                  <a:srgbClr val="888888"/>
                </a:solidFill>
                <a:latin typeface="Trebuchet MS"/>
                <a:ea typeface="Trebuchet MS"/>
                <a:cs typeface="Trebuchet MS"/>
                <a:sym typeface="Trebuchet MS"/>
              </a:defRPr>
            </a:lvl2pPr>
            <a:lvl3pPr indent="-228600" lvl="2" marL="1371600" marR="0" rtl="0" algn="l">
              <a:spcBef>
                <a:spcPts val="1000"/>
              </a:spcBef>
              <a:spcAft>
                <a:spcPts val="0"/>
              </a:spcAft>
              <a:buClr>
                <a:schemeClr val="accent1"/>
              </a:buClr>
              <a:buSzPts val="1280"/>
              <a:buFont typeface="Noto Sans Symbols"/>
              <a:buNone/>
              <a:defRPr b="0" i="0" sz="1600" u="none" cap="none" strike="noStrike">
                <a:solidFill>
                  <a:srgbClr val="888888"/>
                </a:solidFill>
                <a:latin typeface="Trebuchet MS"/>
                <a:ea typeface="Trebuchet MS"/>
                <a:cs typeface="Trebuchet MS"/>
                <a:sym typeface="Trebuchet MS"/>
              </a:defRPr>
            </a:lvl3pPr>
            <a:lvl4pPr indent="-228600" lvl="3" marL="18288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4pPr>
            <a:lvl5pPr indent="-228600" lvl="4" marL="22860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5pPr>
            <a:lvl6pPr indent="-228600" lvl="5" marL="27432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6pPr>
            <a:lvl7pPr indent="-228600" lvl="6" marL="32004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7pPr>
            <a:lvl8pPr indent="-228600" lvl="7" marL="36576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8pPr>
            <a:lvl9pPr indent="-228600" lvl="8" marL="41148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9pPr>
          </a:lstStyle>
          <a:p/>
        </p:txBody>
      </p:sp>
      <p:sp>
        <p:nvSpPr>
          <p:cNvPr id="112" name="Google Shape;112;p13"/>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13" name="Google Shape;113;p13"/>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14" name="Google Shape;114;p1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900">
                <a:solidFill>
                  <a:schemeClr val="accent1"/>
                </a:solidFill>
                <a:latin typeface="Trebuchet MS"/>
                <a:ea typeface="Trebuchet MS"/>
                <a:cs typeface="Trebuchet MS"/>
                <a:sym typeface="Trebuchet MS"/>
              </a:defRPr>
            </a:lvl1pPr>
            <a:lvl2pPr indent="0" lvl="1" marL="0" marR="0" rtl="0" algn="r">
              <a:spcBef>
                <a:spcPts val="0"/>
              </a:spcBef>
              <a:buNone/>
              <a:defRPr sz="900">
                <a:solidFill>
                  <a:schemeClr val="accent1"/>
                </a:solidFill>
                <a:latin typeface="Trebuchet MS"/>
                <a:ea typeface="Trebuchet MS"/>
                <a:cs typeface="Trebuchet MS"/>
                <a:sym typeface="Trebuchet MS"/>
              </a:defRPr>
            </a:lvl2pPr>
            <a:lvl3pPr indent="0" lvl="2" marL="0" marR="0" rtl="0" algn="r">
              <a:spcBef>
                <a:spcPts val="0"/>
              </a:spcBef>
              <a:buNone/>
              <a:defRPr sz="900">
                <a:solidFill>
                  <a:schemeClr val="accent1"/>
                </a:solidFill>
                <a:latin typeface="Trebuchet MS"/>
                <a:ea typeface="Trebuchet MS"/>
                <a:cs typeface="Trebuchet MS"/>
                <a:sym typeface="Trebuchet MS"/>
              </a:defRPr>
            </a:lvl3pPr>
            <a:lvl4pPr indent="0" lvl="3" marL="0" marR="0" rtl="0" algn="r">
              <a:spcBef>
                <a:spcPts val="0"/>
              </a:spcBef>
              <a:buNone/>
              <a:defRPr sz="900">
                <a:solidFill>
                  <a:schemeClr val="accent1"/>
                </a:solidFill>
                <a:latin typeface="Trebuchet MS"/>
                <a:ea typeface="Trebuchet MS"/>
                <a:cs typeface="Trebuchet MS"/>
                <a:sym typeface="Trebuchet MS"/>
              </a:defRPr>
            </a:lvl4pPr>
            <a:lvl5pPr indent="0" lvl="4" marL="0" marR="0" rtl="0" algn="r">
              <a:spcBef>
                <a:spcPts val="0"/>
              </a:spcBef>
              <a:buNone/>
              <a:defRPr sz="900">
                <a:solidFill>
                  <a:schemeClr val="accent1"/>
                </a:solidFill>
                <a:latin typeface="Trebuchet MS"/>
                <a:ea typeface="Trebuchet MS"/>
                <a:cs typeface="Trebuchet MS"/>
                <a:sym typeface="Trebuchet MS"/>
              </a:defRPr>
            </a:lvl5pPr>
            <a:lvl6pPr indent="0" lvl="5" marL="0" marR="0" rtl="0" algn="r">
              <a:spcBef>
                <a:spcPts val="0"/>
              </a:spcBef>
              <a:buNone/>
              <a:defRPr sz="900">
                <a:solidFill>
                  <a:schemeClr val="accent1"/>
                </a:solidFill>
                <a:latin typeface="Trebuchet MS"/>
                <a:ea typeface="Trebuchet MS"/>
                <a:cs typeface="Trebuchet MS"/>
                <a:sym typeface="Trebuchet MS"/>
              </a:defRPr>
            </a:lvl6pPr>
            <a:lvl7pPr indent="0" lvl="6" marL="0" marR="0" rtl="0" algn="r">
              <a:spcBef>
                <a:spcPts val="0"/>
              </a:spcBef>
              <a:buNone/>
              <a:defRPr sz="900">
                <a:solidFill>
                  <a:schemeClr val="accent1"/>
                </a:solidFill>
                <a:latin typeface="Trebuchet MS"/>
                <a:ea typeface="Trebuchet MS"/>
                <a:cs typeface="Trebuchet MS"/>
                <a:sym typeface="Trebuchet MS"/>
              </a:defRPr>
            </a:lvl7pPr>
            <a:lvl8pPr indent="0" lvl="7" marL="0" marR="0" rtl="0" algn="r">
              <a:spcBef>
                <a:spcPts val="0"/>
              </a:spcBef>
              <a:buNone/>
              <a:defRPr sz="900">
                <a:solidFill>
                  <a:schemeClr val="accent1"/>
                </a:solidFill>
                <a:latin typeface="Trebuchet MS"/>
                <a:ea typeface="Trebuchet MS"/>
                <a:cs typeface="Trebuchet MS"/>
                <a:sym typeface="Trebuchet MS"/>
              </a:defRPr>
            </a:lvl8pPr>
            <a:lvl9pPr indent="0" lvl="8" marL="0" marR="0" rtl="0" algn="r">
              <a:spcBef>
                <a:spcPts val="0"/>
              </a:spcBef>
              <a:buNone/>
              <a:defRPr sz="900">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sitaadi visiitkaart">
  <p:cSld name="Tsitaadi visiitkaart">
    <p:spTree>
      <p:nvGrpSpPr>
        <p:cNvPr id="115" name="Shape 115"/>
        <p:cNvGrpSpPr/>
        <p:nvPr/>
      </p:nvGrpSpPr>
      <p:grpSpPr>
        <a:xfrm>
          <a:off x="0" y="0"/>
          <a:ext cx="0" cy="0"/>
          <a:chOff x="0" y="0"/>
          <a:chExt cx="0" cy="0"/>
        </a:xfrm>
      </p:grpSpPr>
      <p:sp>
        <p:nvSpPr>
          <p:cNvPr id="116" name="Google Shape;116;p14"/>
          <p:cNvSpPr txBox="1"/>
          <p:nvPr>
            <p:ph type="title"/>
          </p:nvPr>
        </p:nvSpPr>
        <p:spPr>
          <a:xfrm>
            <a:off x="931334" y="609600"/>
            <a:ext cx="8094134" cy="3022600"/>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Clr>
                <a:schemeClr val="accent1"/>
              </a:buClr>
              <a:buSzPts val="4400"/>
              <a:buFont typeface="Trebuchet MS"/>
              <a:buNone/>
              <a:defRPr b="0" i="0" sz="44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117" name="Google Shape;117;p14"/>
          <p:cNvSpPr txBox="1"/>
          <p:nvPr>
            <p:ph idx="1" type="body"/>
          </p:nvPr>
        </p:nvSpPr>
        <p:spPr>
          <a:xfrm>
            <a:off x="677332" y="4013200"/>
            <a:ext cx="8596669" cy="514248"/>
          </a:xfrm>
          <a:prstGeom prst="rect">
            <a:avLst/>
          </a:prstGeom>
          <a:noFill/>
          <a:ln>
            <a:noFill/>
          </a:ln>
        </p:spPr>
        <p:txBody>
          <a:bodyPr anchorCtr="0" anchor="b" bIns="91425" lIns="91425" spcFirstLastPara="1" rIns="91425" wrap="square" tIns="91425"/>
          <a:lstStyle>
            <a:lvl1pPr indent="-228600" lvl="0" marL="457200" marR="0" rtl="0" algn="l">
              <a:spcBef>
                <a:spcPts val="1000"/>
              </a:spcBef>
              <a:spcAft>
                <a:spcPts val="0"/>
              </a:spcAft>
              <a:buClr>
                <a:schemeClr val="accent1"/>
              </a:buClr>
              <a:buSzPts val="1920"/>
              <a:buFont typeface="Noto Sans Symbols"/>
              <a:buNone/>
              <a:defRPr b="0" i="0" sz="2400" u="none" cap="none" strike="noStrike">
                <a:solidFill>
                  <a:srgbClr val="3F3F3F"/>
                </a:solidFill>
                <a:latin typeface="Trebuchet MS"/>
                <a:ea typeface="Trebuchet MS"/>
                <a:cs typeface="Trebuchet MS"/>
                <a:sym typeface="Trebuchet MS"/>
              </a:defRPr>
            </a:lvl1pPr>
            <a:lvl2pPr indent="-228600" lvl="1" marL="914400"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2pPr>
            <a:lvl3pPr indent="-228600" lvl="2" marL="1371600" marR="0" rtl="0" algn="l">
              <a:spcBef>
                <a:spcPts val="1000"/>
              </a:spcBef>
              <a:spcAft>
                <a:spcPts val="0"/>
              </a:spcAft>
              <a:buClr>
                <a:schemeClr val="accent1"/>
              </a:buClr>
              <a:buSzPts val="1120"/>
              <a:buFont typeface="Noto Sans Symbols"/>
              <a:buNone/>
              <a:defRPr b="0" i="0" sz="1400" u="none" cap="none" strike="noStrike">
                <a:solidFill>
                  <a:srgbClr val="3F3F3F"/>
                </a:solidFill>
                <a:latin typeface="Trebuchet MS"/>
                <a:ea typeface="Trebuchet MS"/>
                <a:cs typeface="Trebuchet MS"/>
                <a:sym typeface="Trebuchet MS"/>
              </a:defRPr>
            </a:lvl3pPr>
            <a:lvl4pPr indent="-228600" lvl="3" marL="1828800" marR="0" rtl="0" algn="l">
              <a:spcBef>
                <a:spcPts val="100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4pPr>
            <a:lvl5pPr indent="-228600" lvl="4" marL="2286000" marR="0" rtl="0" algn="l">
              <a:spcBef>
                <a:spcPts val="100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18" name="Google Shape;118;p14"/>
          <p:cNvSpPr txBox="1"/>
          <p:nvPr>
            <p:ph idx="2" type="body"/>
          </p:nvPr>
        </p:nvSpPr>
        <p:spPr>
          <a:xfrm>
            <a:off x="677335" y="4527448"/>
            <a:ext cx="8596668" cy="1513914"/>
          </a:xfrm>
          <a:prstGeom prst="rect">
            <a:avLst/>
          </a:prstGeom>
          <a:noFill/>
          <a:ln>
            <a:noFill/>
          </a:ln>
        </p:spPr>
        <p:txBody>
          <a:bodyPr anchorCtr="0" anchor="t" bIns="91425" lIns="91425" spcFirstLastPara="1" rIns="91425" wrap="square" tIns="91425"/>
          <a:lstStyle>
            <a:lvl1pPr indent="-228600" lvl="0" marL="457200" marR="0" rtl="0" algn="l">
              <a:spcBef>
                <a:spcPts val="1000"/>
              </a:spcBef>
              <a:spcAft>
                <a:spcPts val="0"/>
              </a:spcAft>
              <a:buClr>
                <a:schemeClr val="accent1"/>
              </a:buClr>
              <a:buSzPts val="1440"/>
              <a:buFont typeface="Noto Sans Symbols"/>
              <a:buNone/>
              <a:defRPr b="0" i="0" sz="1800" u="none" cap="none" strike="noStrike">
                <a:solidFill>
                  <a:srgbClr val="7F7F7F"/>
                </a:solidFill>
                <a:latin typeface="Trebuchet MS"/>
                <a:ea typeface="Trebuchet MS"/>
                <a:cs typeface="Trebuchet MS"/>
                <a:sym typeface="Trebuchet MS"/>
              </a:defRPr>
            </a:lvl1pPr>
            <a:lvl2pPr indent="-228600" lvl="1" marL="914400" marR="0" rtl="0" algn="l">
              <a:spcBef>
                <a:spcPts val="1000"/>
              </a:spcBef>
              <a:spcAft>
                <a:spcPts val="0"/>
              </a:spcAft>
              <a:buClr>
                <a:schemeClr val="accent1"/>
              </a:buClr>
              <a:buSzPts val="1440"/>
              <a:buFont typeface="Noto Sans Symbols"/>
              <a:buNone/>
              <a:defRPr b="0" i="0" sz="1800" u="none" cap="none" strike="noStrike">
                <a:solidFill>
                  <a:srgbClr val="888888"/>
                </a:solidFill>
                <a:latin typeface="Trebuchet MS"/>
                <a:ea typeface="Trebuchet MS"/>
                <a:cs typeface="Trebuchet MS"/>
                <a:sym typeface="Trebuchet MS"/>
              </a:defRPr>
            </a:lvl2pPr>
            <a:lvl3pPr indent="-228600" lvl="2" marL="1371600" marR="0" rtl="0" algn="l">
              <a:spcBef>
                <a:spcPts val="1000"/>
              </a:spcBef>
              <a:spcAft>
                <a:spcPts val="0"/>
              </a:spcAft>
              <a:buClr>
                <a:schemeClr val="accent1"/>
              </a:buClr>
              <a:buSzPts val="1280"/>
              <a:buFont typeface="Noto Sans Symbols"/>
              <a:buNone/>
              <a:defRPr b="0" i="0" sz="1600" u="none" cap="none" strike="noStrike">
                <a:solidFill>
                  <a:srgbClr val="888888"/>
                </a:solidFill>
                <a:latin typeface="Trebuchet MS"/>
                <a:ea typeface="Trebuchet MS"/>
                <a:cs typeface="Trebuchet MS"/>
                <a:sym typeface="Trebuchet MS"/>
              </a:defRPr>
            </a:lvl3pPr>
            <a:lvl4pPr indent="-228600" lvl="3" marL="18288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4pPr>
            <a:lvl5pPr indent="-228600" lvl="4" marL="22860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5pPr>
            <a:lvl6pPr indent="-228600" lvl="5" marL="27432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6pPr>
            <a:lvl7pPr indent="-228600" lvl="6" marL="32004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7pPr>
            <a:lvl8pPr indent="-228600" lvl="7" marL="36576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8pPr>
            <a:lvl9pPr indent="-228600" lvl="8" marL="41148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9pPr>
          </a:lstStyle>
          <a:p/>
        </p:txBody>
      </p:sp>
      <p:sp>
        <p:nvSpPr>
          <p:cNvPr id="119" name="Google Shape;119;p14"/>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20" name="Google Shape;120;p14"/>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21" name="Google Shape;121;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900">
                <a:solidFill>
                  <a:schemeClr val="accent1"/>
                </a:solidFill>
                <a:latin typeface="Trebuchet MS"/>
                <a:ea typeface="Trebuchet MS"/>
                <a:cs typeface="Trebuchet MS"/>
                <a:sym typeface="Trebuchet MS"/>
              </a:defRPr>
            </a:lvl1pPr>
            <a:lvl2pPr indent="0" lvl="1" marL="0" marR="0" rtl="0" algn="r">
              <a:spcBef>
                <a:spcPts val="0"/>
              </a:spcBef>
              <a:buNone/>
              <a:defRPr sz="900">
                <a:solidFill>
                  <a:schemeClr val="accent1"/>
                </a:solidFill>
                <a:latin typeface="Trebuchet MS"/>
                <a:ea typeface="Trebuchet MS"/>
                <a:cs typeface="Trebuchet MS"/>
                <a:sym typeface="Trebuchet MS"/>
              </a:defRPr>
            </a:lvl2pPr>
            <a:lvl3pPr indent="0" lvl="2" marL="0" marR="0" rtl="0" algn="r">
              <a:spcBef>
                <a:spcPts val="0"/>
              </a:spcBef>
              <a:buNone/>
              <a:defRPr sz="900">
                <a:solidFill>
                  <a:schemeClr val="accent1"/>
                </a:solidFill>
                <a:latin typeface="Trebuchet MS"/>
                <a:ea typeface="Trebuchet MS"/>
                <a:cs typeface="Trebuchet MS"/>
                <a:sym typeface="Trebuchet MS"/>
              </a:defRPr>
            </a:lvl3pPr>
            <a:lvl4pPr indent="0" lvl="3" marL="0" marR="0" rtl="0" algn="r">
              <a:spcBef>
                <a:spcPts val="0"/>
              </a:spcBef>
              <a:buNone/>
              <a:defRPr sz="900">
                <a:solidFill>
                  <a:schemeClr val="accent1"/>
                </a:solidFill>
                <a:latin typeface="Trebuchet MS"/>
                <a:ea typeface="Trebuchet MS"/>
                <a:cs typeface="Trebuchet MS"/>
                <a:sym typeface="Trebuchet MS"/>
              </a:defRPr>
            </a:lvl4pPr>
            <a:lvl5pPr indent="0" lvl="4" marL="0" marR="0" rtl="0" algn="r">
              <a:spcBef>
                <a:spcPts val="0"/>
              </a:spcBef>
              <a:buNone/>
              <a:defRPr sz="900">
                <a:solidFill>
                  <a:schemeClr val="accent1"/>
                </a:solidFill>
                <a:latin typeface="Trebuchet MS"/>
                <a:ea typeface="Trebuchet MS"/>
                <a:cs typeface="Trebuchet MS"/>
                <a:sym typeface="Trebuchet MS"/>
              </a:defRPr>
            </a:lvl5pPr>
            <a:lvl6pPr indent="0" lvl="5" marL="0" marR="0" rtl="0" algn="r">
              <a:spcBef>
                <a:spcPts val="0"/>
              </a:spcBef>
              <a:buNone/>
              <a:defRPr sz="900">
                <a:solidFill>
                  <a:schemeClr val="accent1"/>
                </a:solidFill>
                <a:latin typeface="Trebuchet MS"/>
                <a:ea typeface="Trebuchet MS"/>
                <a:cs typeface="Trebuchet MS"/>
                <a:sym typeface="Trebuchet MS"/>
              </a:defRPr>
            </a:lvl6pPr>
            <a:lvl7pPr indent="0" lvl="6" marL="0" marR="0" rtl="0" algn="r">
              <a:spcBef>
                <a:spcPts val="0"/>
              </a:spcBef>
              <a:buNone/>
              <a:defRPr sz="900">
                <a:solidFill>
                  <a:schemeClr val="accent1"/>
                </a:solidFill>
                <a:latin typeface="Trebuchet MS"/>
                <a:ea typeface="Trebuchet MS"/>
                <a:cs typeface="Trebuchet MS"/>
                <a:sym typeface="Trebuchet MS"/>
              </a:defRPr>
            </a:lvl7pPr>
            <a:lvl8pPr indent="0" lvl="7" marL="0" marR="0" rtl="0" algn="r">
              <a:spcBef>
                <a:spcPts val="0"/>
              </a:spcBef>
              <a:buNone/>
              <a:defRPr sz="900">
                <a:solidFill>
                  <a:schemeClr val="accent1"/>
                </a:solidFill>
                <a:latin typeface="Trebuchet MS"/>
                <a:ea typeface="Trebuchet MS"/>
                <a:cs typeface="Trebuchet MS"/>
                <a:sym typeface="Trebuchet MS"/>
              </a:defRPr>
            </a:lvl8pPr>
            <a:lvl9pPr indent="0" lvl="8" marL="0" marR="0" rtl="0" algn="r">
              <a:spcBef>
                <a:spcPts val="0"/>
              </a:spcBef>
              <a:buNone/>
              <a:defRPr sz="900">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
        <p:nvSpPr>
          <p:cNvPr id="122" name="Google Shape;122;p14"/>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t-EE" sz="8000">
                <a:solidFill>
                  <a:srgbClr val="BFE471"/>
                </a:solidFill>
                <a:latin typeface="Arial"/>
                <a:ea typeface="Arial"/>
                <a:cs typeface="Arial"/>
                <a:sym typeface="Arial"/>
              </a:rPr>
              <a:t>“</a:t>
            </a:r>
            <a:endParaRPr/>
          </a:p>
        </p:txBody>
      </p:sp>
      <p:sp>
        <p:nvSpPr>
          <p:cNvPr id="123" name="Google Shape;123;p14"/>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lang="et-EE" sz="8000">
                <a:solidFill>
                  <a:srgbClr val="BFE47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Õige või vale">
  <p:cSld name="Õige või vale">
    <p:spTree>
      <p:nvGrpSpPr>
        <p:cNvPr id="124" name="Shape 124"/>
        <p:cNvGrpSpPr/>
        <p:nvPr/>
      </p:nvGrpSpPr>
      <p:grpSpPr>
        <a:xfrm>
          <a:off x="0" y="0"/>
          <a:ext cx="0" cy="0"/>
          <a:chOff x="0" y="0"/>
          <a:chExt cx="0" cy="0"/>
        </a:xfrm>
      </p:grpSpPr>
      <p:sp>
        <p:nvSpPr>
          <p:cNvPr id="125" name="Google Shape;125;p15"/>
          <p:cNvSpPr txBox="1"/>
          <p:nvPr>
            <p:ph type="title"/>
          </p:nvPr>
        </p:nvSpPr>
        <p:spPr>
          <a:xfrm>
            <a:off x="685799" y="609600"/>
            <a:ext cx="8588203" cy="3022600"/>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Clr>
                <a:schemeClr val="accent1"/>
              </a:buClr>
              <a:buSzPts val="4400"/>
              <a:buFont typeface="Trebuchet MS"/>
              <a:buNone/>
              <a:defRPr b="0" i="0" sz="44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126" name="Google Shape;126;p15"/>
          <p:cNvSpPr txBox="1"/>
          <p:nvPr>
            <p:ph idx="1" type="body"/>
          </p:nvPr>
        </p:nvSpPr>
        <p:spPr>
          <a:xfrm>
            <a:off x="677332" y="4013200"/>
            <a:ext cx="8596669" cy="514248"/>
          </a:xfrm>
          <a:prstGeom prst="rect">
            <a:avLst/>
          </a:prstGeom>
          <a:noFill/>
          <a:ln>
            <a:noFill/>
          </a:ln>
        </p:spPr>
        <p:txBody>
          <a:bodyPr anchorCtr="0" anchor="b" bIns="91425" lIns="91425" spcFirstLastPara="1" rIns="91425" wrap="square" tIns="91425"/>
          <a:lstStyle>
            <a:lvl1pPr indent="-228600" lvl="0" marL="457200" marR="0" rtl="0" algn="l">
              <a:spcBef>
                <a:spcPts val="1000"/>
              </a:spcBef>
              <a:spcAft>
                <a:spcPts val="0"/>
              </a:spcAft>
              <a:buClr>
                <a:schemeClr val="accent1"/>
              </a:buClr>
              <a:buSzPts val="1920"/>
              <a:buFont typeface="Noto Sans Symbols"/>
              <a:buNone/>
              <a:defRPr b="0" i="0" sz="2400" u="none" cap="none" strike="noStrike">
                <a:solidFill>
                  <a:schemeClr val="accent1"/>
                </a:solidFill>
                <a:latin typeface="Trebuchet MS"/>
                <a:ea typeface="Trebuchet MS"/>
                <a:cs typeface="Trebuchet MS"/>
                <a:sym typeface="Trebuchet MS"/>
              </a:defRPr>
            </a:lvl1pPr>
            <a:lvl2pPr indent="-228600" lvl="1" marL="914400"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2pPr>
            <a:lvl3pPr indent="-228600" lvl="2" marL="1371600" marR="0" rtl="0" algn="l">
              <a:spcBef>
                <a:spcPts val="1000"/>
              </a:spcBef>
              <a:spcAft>
                <a:spcPts val="0"/>
              </a:spcAft>
              <a:buClr>
                <a:schemeClr val="accent1"/>
              </a:buClr>
              <a:buSzPts val="1120"/>
              <a:buFont typeface="Noto Sans Symbols"/>
              <a:buNone/>
              <a:defRPr b="0" i="0" sz="1400" u="none" cap="none" strike="noStrike">
                <a:solidFill>
                  <a:srgbClr val="3F3F3F"/>
                </a:solidFill>
                <a:latin typeface="Trebuchet MS"/>
                <a:ea typeface="Trebuchet MS"/>
                <a:cs typeface="Trebuchet MS"/>
                <a:sym typeface="Trebuchet MS"/>
              </a:defRPr>
            </a:lvl3pPr>
            <a:lvl4pPr indent="-228600" lvl="3" marL="1828800" marR="0" rtl="0" algn="l">
              <a:spcBef>
                <a:spcPts val="100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4pPr>
            <a:lvl5pPr indent="-228600" lvl="4" marL="2286000" marR="0" rtl="0" algn="l">
              <a:spcBef>
                <a:spcPts val="100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27" name="Google Shape;127;p15"/>
          <p:cNvSpPr txBox="1"/>
          <p:nvPr>
            <p:ph idx="2" type="body"/>
          </p:nvPr>
        </p:nvSpPr>
        <p:spPr>
          <a:xfrm>
            <a:off x="677335" y="4527448"/>
            <a:ext cx="8596668" cy="1513914"/>
          </a:xfrm>
          <a:prstGeom prst="rect">
            <a:avLst/>
          </a:prstGeom>
          <a:noFill/>
          <a:ln>
            <a:noFill/>
          </a:ln>
        </p:spPr>
        <p:txBody>
          <a:bodyPr anchorCtr="0" anchor="t" bIns="91425" lIns="91425" spcFirstLastPara="1" rIns="91425" wrap="square" tIns="91425"/>
          <a:lstStyle>
            <a:lvl1pPr indent="-228600" lvl="0" marL="457200" marR="0" rtl="0" algn="l">
              <a:spcBef>
                <a:spcPts val="1000"/>
              </a:spcBef>
              <a:spcAft>
                <a:spcPts val="0"/>
              </a:spcAft>
              <a:buClr>
                <a:schemeClr val="accent1"/>
              </a:buClr>
              <a:buSzPts val="1440"/>
              <a:buFont typeface="Noto Sans Symbols"/>
              <a:buNone/>
              <a:defRPr b="0" i="0" sz="1800" u="none" cap="none" strike="noStrike">
                <a:solidFill>
                  <a:srgbClr val="7F7F7F"/>
                </a:solidFill>
                <a:latin typeface="Trebuchet MS"/>
                <a:ea typeface="Trebuchet MS"/>
                <a:cs typeface="Trebuchet MS"/>
                <a:sym typeface="Trebuchet MS"/>
              </a:defRPr>
            </a:lvl1pPr>
            <a:lvl2pPr indent="-228600" lvl="1" marL="914400" marR="0" rtl="0" algn="l">
              <a:spcBef>
                <a:spcPts val="1000"/>
              </a:spcBef>
              <a:spcAft>
                <a:spcPts val="0"/>
              </a:spcAft>
              <a:buClr>
                <a:schemeClr val="accent1"/>
              </a:buClr>
              <a:buSzPts val="1440"/>
              <a:buFont typeface="Noto Sans Symbols"/>
              <a:buNone/>
              <a:defRPr b="0" i="0" sz="1800" u="none" cap="none" strike="noStrike">
                <a:solidFill>
                  <a:srgbClr val="888888"/>
                </a:solidFill>
                <a:latin typeface="Trebuchet MS"/>
                <a:ea typeface="Trebuchet MS"/>
                <a:cs typeface="Trebuchet MS"/>
                <a:sym typeface="Trebuchet MS"/>
              </a:defRPr>
            </a:lvl2pPr>
            <a:lvl3pPr indent="-228600" lvl="2" marL="1371600" marR="0" rtl="0" algn="l">
              <a:spcBef>
                <a:spcPts val="1000"/>
              </a:spcBef>
              <a:spcAft>
                <a:spcPts val="0"/>
              </a:spcAft>
              <a:buClr>
                <a:schemeClr val="accent1"/>
              </a:buClr>
              <a:buSzPts val="1280"/>
              <a:buFont typeface="Noto Sans Symbols"/>
              <a:buNone/>
              <a:defRPr b="0" i="0" sz="1600" u="none" cap="none" strike="noStrike">
                <a:solidFill>
                  <a:srgbClr val="888888"/>
                </a:solidFill>
                <a:latin typeface="Trebuchet MS"/>
                <a:ea typeface="Trebuchet MS"/>
                <a:cs typeface="Trebuchet MS"/>
                <a:sym typeface="Trebuchet MS"/>
              </a:defRPr>
            </a:lvl3pPr>
            <a:lvl4pPr indent="-228600" lvl="3" marL="18288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4pPr>
            <a:lvl5pPr indent="-228600" lvl="4" marL="22860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5pPr>
            <a:lvl6pPr indent="-228600" lvl="5" marL="27432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6pPr>
            <a:lvl7pPr indent="-228600" lvl="6" marL="32004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7pPr>
            <a:lvl8pPr indent="-228600" lvl="7" marL="36576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8pPr>
            <a:lvl9pPr indent="-228600" lvl="8" marL="41148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9pPr>
          </a:lstStyle>
          <a:p/>
        </p:txBody>
      </p:sp>
      <p:sp>
        <p:nvSpPr>
          <p:cNvPr id="128" name="Google Shape;128;p15"/>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29" name="Google Shape;129;p15"/>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30" name="Google Shape;130;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900">
                <a:solidFill>
                  <a:schemeClr val="accent1"/>
                </a:solidFill>
                <a:latin typeface="Trebuchet MS"/>
                <a:ea typeface="Trebuchet MS"/>
                <a:cs typeface="Trebuchet MS"/>
                <a:sym typeface="Trebuchet MS"/>
              </a:defRPr>
            </a:lvl1pPr>
            <a:lvl2pPr indent="0" lvl="1" marL="0" marR="0" rtl="0" algn="r">
              <a:spcBef>
                <a:spcPts val="0"/>
              </a:spcBef>
              <a:buNone/>
              <a:defRPr sz="900">
                <a:solidFill>
                  <a:schemeClr val="accent1"/>
                </a:solidFill>
                <a:latin typeface="Trebuchet MS"/>
                <a:ea typeface="Trebuchet MS"/>
                <a:cs typeface="Trebuchet MS"/>
                <a:sym typeface="Trebuchet MS"/>
              </a:defRPr>
            </a:lvl2pPr>
            <a:lvl3pPr indent="0" lvl="2" marL="0" marR="0" rtl="0" algn="r">
              <a:spcBef>
                <a:spcPts val="0"/>
              </a:spcBef>
              <a:buNone/>
              <a:defRPr sz="900">
                <a:solidFill>
                  <a:schemeClr val="accent1"/>
                </a:solidFill>
                <a:latin typeface="Trebuchet MS"/>
                <a:ea typeface="Trebuchet MS"/>
                <a:cs typeface="Trebuchet MS"/>
                <a:sym typeface="Trebuchet MS"/>
              </a:defRPr>
            </a:lvl3pPr>
            <a:lvl4pPr indent="0" lvl="3" marL="0" marR="0" rtl="0" algn="r">
              <a:spcBef>
                <a:spcPts val="0"/>
              </a:spcBef>
              <a:buNone/>
              <a:defRPr sz="900">
                <a:solidFill>
                  <a:schemeClr val="accent1"/>
                </a:solidFill>
                <a:latin typeface="Trebuchet MS"/>
                <a:ea typeface="Trebuchet MS"/>
                <a:cs typeface="Trebuchet MS"/>
                <a:sym typeface="Trebuchet MS"/>
              </a:defRPr>
            </a:lvl4pPr>
            <a:lvl5pPr indent="0" lvl="4" marL="0" marR="0" rtl="0" algn="r">
              <a:spcBef>
                <a:spcPts val="0"/>
              </a:spcBef>
              <a:buNone/>
              <a:defRPr sz="900">
                <a:solidFill>
                  <a:schemeClr val="accent1"/>
                </a:solidFill>
                <a:latin typeface="Trebuchet MS"/>
                <a:ea typeface="Trebuchet MS"/>
                <a:cs typeface="Trebuchet MS"/>
                <a:sym typeface="Trebuchet MS"/>
              </a:defRPr>
            </a:lvl5pPr>
            <a:lvl6pPr indent="0" lvl="5" marL="0" marR="0" rtl="0" algn="r">
              <a:spcBef>
                <a:spcPts val="0"/>
              </a:spcBef>
              <a:buNone/>
              <a:defRPr sz="900">
                <a:solidFill>
                  <a:schemeClr val="accent1"/>
                </a:solidFill>
                <a:latin typeface="Trebuchet MS"/>
                <a:ea typeface="Trebuchet MS"/>
                <a:cs typeface="Trebuchet MS"/>
                <a:sym typeface="Trebuchet MS"/>
              </a:defRPr>
            </a:lvl6pPr>
            <a:lvl7pPr indent="0" lvl="6" marL="0" marR="0" rtl="0" algn="r">
              <a:spcBef>
                <a:spcPts val="0"/>
              </a:spcBef>
              <a:buNone/>
              <a:defRPr sz="900">
                <a:solidFill>
                  <a:schemeClr val="accent1"/>
                </a:solidFill>
                <a:latin typeface="Trebuchet MS"/>
                <a:ea typeface="Trebuchet MS"/>
                <a:cs typeface="Trebuchet MS"/>
                <a:sym typeface="Trebuchet MS"/>
              </a:defRPr>
            </a:lvl7pPr>
            <a:lvl8pPr indent="0" lvl="7" marL="0" marR="0" rtl="0" algn="r">
              <a:spcBef>
                <a:spcPts val="0"/>
              </a:spcBef>
              <a:buNone/>
              <a:defRPr sz="900">
                <a:solidFill>
                  <a:schemeClr val="accent1"/>
                </a:solidFill>
                <a:latin typeface="Trebuchet MS"/>
                <a:ea typeface="Trebuchet MS"/>
                <a:cs typeface="Trebuchet MS"/>
                <a:sym typeface="Trebuchet MS"/>
              </a:defRPr>
            </a:lvl8pPr>
            <a:lvl9pPr indent="0" lvl="8" marL="0" marR="0" rtl="0" algn="r">
              <a:spcBef>
                <a:spcPts val="0"/>
              </a:spcBef>
              <a:buNone/>
              <a:defRPr sz="900">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itel ja vertikaaltekst" type="vertTx">
  <p:cSld name="VERTICAL_TEXT">
    <p:spTree>
      <p:nvGrpSpPr>
        <p:cNvPr id="131" name="Shape 131"/>
        <p:cNvGrpSpPr/>
        <p:nvPr/>
      </p:nvGrpSpPr>
      <p:grpSpPr>
        <a:xfrm>
          <a:off x="0" y="0"/>
          <a:ext cx="0" cy="0"/>
          <a:chOff x="0" y="0"/>
          <a:chExt cx="0" cy="0"/>
        </a:xfrm>
      </p:grpSpPr>
      <p:sp>
        <p:nvSpPr>
          <p:cNvPr id="132" name="Google Shape;132;p16"/>
          <p:cNvSpPr txBox="1"/>
          <p:nvPr>
            <p:ph type="title"/>
          </p:nvPr>
        </p:nvSpPr>
        <p:spPr>
          <a:xfrm>
            <a:off x="677334" y="609600"/>
            <a:ext cx="8596668" cy="1320800"/>
          </a:xfrm>
          <a:prstGeom prst="rect">
            <a:avLst/>
          </a:prstGeom>
          <a:noFill/>
          <a:ln>
            <a:noFill/>
          </a:ln>
        </p:spPr>
        <p:txBody>
          <a:bodyPr anchorCtr="0" anchor="t" bIns="91425" lIns="91425" spcFirstLastPara="1" rIns="91425" wrap="square" tIns="91425"/>
          <a:lstStyle>
            <a:lvl1pPr indent="0" lvl="0" mar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133" name="Google Shape;133;p16"/>
          <p:cNvSpPr txBox="1"/>
          <p:nvPr>
            <p:ph idx="1" type="body"/>
          </p:nvPr>
        </p:nvSpPr>
        <p:spPr>
          <a:xfrm rot="5400000">
            <a:off x="3035282" y="-197358"/>
            <a:ext cx="3880773" cy="8596668"/>
          </a:xfrm>
          <a:prstGeom prst="rect">
            <a:avLst/>
          </a:prstGeom>
          <a:noFill/>
          <a:ln>
            <a:noFill/>
          </a:ln>
        </p:spPr>
        <p:txBody>
          <a:bodyPr anchorCtr="0" anchor="t" bIns="91425" lIns="91425" spcFirstLastPara="1" rIns="91425" wrap="square" tIns="91425"/>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34" name="Google Shape;134;p16"/>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35" name="Google Shape;135;p16"/>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36" name="Google Shape;136;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900">
                <a:solidFill>
                  <a:schemeClr val="accent1"/>
                </a:solidFill>
                <a:latin typeface="Trebuchet MS"/>
                <a:ea typeface="Trebuchet MS"/>
                <a:cs typeface="Trebuchet MS"/>
                <a:sym typeface="Trebuchet MS"/>
              </a:defRPr>
            </a:lvl1pPr>
            <a:lvl2pPr indent="0" lvl="1" marL="0" marR="0" rtl="0" algn="r">
              <a:spcBef>
                <a:spcPts val="0"/>
              </a:spcBef>
              <a:buNone/>
              <a:defRPr sz="900">
                <a:solidFill>
                  <a:schemeClr val="accent1"/>
                </a:solidFill>
                <a:latin typeface="Trebuchet MS"/>
                <a:ea typeface="Trebuchet MS"/>
                <a:cs typeface="Trebuchet MS"/>
                <a:sym typeface="Trebuchet MS"/>
              </a:defRPr>
            </a:lvl2pPr>
            <a:lvl3pPr indent="0" lvl="2" marL="0" marR="0" rtl="0" algn="r">
              <a:spcBef>
                <a:spcPts val="0"/>
              </a:spcBef>
              <a:buNone/>
              <a:defRPr sz="900">
                <a:solidFill>
                  <a:schemeClr val="accent1"/>
                </a:solidFill>
                <a:latin typeface="Trebuchet MS"/>
                <a:ea typeface="Trebuchet MS"/>
                <a:cs typeface="Trebuchet MS"/>
                <a:sym typeface="Trebuchet MS"/>
              </a:defRPr>
            </a:lvl3pPr>
            <a:lvl4pPr indent="0" lvl="3" marL="0" marR="0" rtl="0" algn="r">
              <a:spcBef>
                <a:spcPts val="0"/>
              </a:spcBef>
              <a:buNone/>
              <a:defRPr sz="900">
                <a:solidFill>
                  <a:schemeClr val="accent1"/>
                </a:solidFill>
                <a:latin typeface="Trebuchet MS"/>
                <a:ea typeface="Trebuchet MS"/>
                <a:cs typeface="Trebuchet MS"/>
                <a:sym typeface="Trebuchet MS"/>
              </a:defRPr>
            </a:lvl4pPr>
            <a:lvl5pPr indent="0" lvl="4" marL="0" marR="0" rtl="0" algn="r">
              <a:spcBef>
                <a:spcPts val="0"/>
              </a:spcBef>
              <a:buNone/>
              <a:defRPr sz="900">
                <a:solidFill>
                  <a:schemeClr val="accent1"/>
                </a:solidFill>
                <a:latin typeface="Trebuchet MS"/>
                <a:ea typeface="Trebuchet MS"/>
                <a:cs typeface="Trebuchet MS"/>
                <a:sym typeface="Trebuchet MS"/>
              </a:defRPr>
            </a:lvl5pPr>
            <a:lvl6pPr indent="0" lvl="5" marL="0" marR="0" rtl="0" algn="r">
              <a:spcBef>
                <a:spcPts val="0"/>
              </a:spcBef>
              <a:buNone/>
              <a:defRPr sz="900">
                <a:solidFill>
                  <a:schemeClr val="accent1"/>
                </a:solidFill>
                <a:latin typeface="Trebuchet MS"/>
                <a:ea typeface="Trebuchet MS"/>
                <a:cs typeface="Trebuchet MS"/>
                <a:sym typeface="Trebuchet MS"/>
              </a:defRPr>
            </a:lvl6pPr>
            <a:lvl7pPr indent="0" lvl="6" marL="0" marR="0" rtl="0" algn="r">
              <a:spcBef>
                <a:spcPts val="0"/>
              </a:spcBef>
              <a:buNone/>
              <a:defRPr sz="900">
                <a:solidFill>
                  <a:schemeClr val="accent1"/>
                </a:solidFill>
                <a:latin typeface="Trebuchet MS"/>
                <a:ea typeface="Trebuchet MS"/>
                <a:cs typeface="Trebuchet MS"/>
                <a:sym typeface="Trebuchet MS"/>
              </a:defRPr>
            </a:lvl7pPr>
            <a:lvl8pPr indent="0" lvl="7" marL="0" marR="0" rtl="0" algn="r">
              <a:spcBef>
                <a:spcPts val="0"/>
              </a:spcBef>
              <a:buNone/>
              <a:defRPr sz="900">
                <a:solidFill>
                  <a:schemeClr val="accent1"/>
                </a:solidFill>
                <a:latin typeface="Trebuchet MS"/>
                <a:ea typeface="Trebuchet MS"/>
                <a:cs typeface="Trebuchet MS"/>
                <a:sym typeface="Trebuchet MS"/>
              </a:defRPr>
            </a:lvl8pPr>
            <a:lvl9pPr indent="0" lvl="8" marL="0" marR="0" rtl="0" algn="r">
              <a:spcBef>
                <a:spcPts val="0"/>
              </a:spcBef>
              <a:buNone/>
              <a:defRPr sz="900">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kaaltiitel ja tekst" type="vertTitleAndTx">
  <p:cSld name="VERTICAL_TITLE_AND_VERTICAL_TEXT">
    <p:spTree>
      <p:nvGrpSpPr>
        <p:cNvPr id="137" name="Shape 137"/>
        <p:cNvGrpSpPr/>
        <p:nvPr/>
      </p:nvGrpSpPr>
      <p:grpSpPr>
        <a:xfrm>
          <a:off x="0" y="0"/>
          <a:ext cx="0" cy="0"/>
          <a:chOff x="0" y="0"/>
          <a:chExt cx="0" cy="0"/>
        </a:xfrm>
      </p:grpSpPr>
      <p:sp>
        <p:nvSpPr>
          <p:cNvPr id="138" name="Google Shape;138;p17"/>
          <p:cNvSpPr txBox="1"/>
          <p:nvPr>
            <p:ph type="title"/>
          </p:nvPr>
        </p:nvSpPr>
        <p:spPr>
          <a:xfrm rot="5400000">
            <a:off x="5994319" y="2582953"/>
            <a:ext cx="5251451" cy="1304743"/>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139" name="Google Shape;139;p17"/>
          <p:cNvSpPr txBox="1"/>
          <p:nvPr>
            <p:ph idx="1" type="body"/>
          </p:nvPr>
        </p:nvSpPr>
        <p:spPr>
          <a:xfrm rot="5400000">
            <a:off x="1581685" y="-294750"/>
            <a:ext cx="5251450" cy="7060150"/>
          </a:xfrm>
          <a:prstGeom prst="rect">
            <a:avLst/>
          </a:prstGeom>
          <a:noFill/>
          <a:ln>
            <a:noFill/>
          </a:ln>
        </p:spPr>
        <p:txBody>
          <a:bodyPr anchorCtr="0" anchor="t" bIns="91425" lIns="91425" spcFirstLastPara="1" rIns="91425" wrap="square" tIns="91425"/>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140" name="Google Shape;140;p17"/>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41" name="Google Shape;141;p17"/>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42" name="Google Shape;142;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900">
                <a:solidFill>
                  <a:schemeClr val="accent1"/>
                </a:solidFill>
                <a:latin typeface="Trebuchet MS"/>
                <a:ea typeface="Trebuchet MS"/>
                <a:cs typeface="Trebuchet MS"/>
                <a:sym typeface="Trebuchet MS"/>
              </a:defRPr>
            </a:lvl1pPr>
            <a:lvl2pPr indent="0" lvl="1" marL="0" marR="0" rtl="0" algn="r">
              <a:spcBef>
                <a:spcPts val="0"/>
              </a:spcBef>
              <a:buNone/>
              <a:defRPr sz="900">
                <a:solidFill>
                  <a:schemeClr val="accent1"/>
                </a:solidFill>
                <a:latin typeface="Trebuchet MS"/>
                <a:ea typeface="Trebuchet MS"/>
                <a:cs typeface="Trebuchet MS"/>
                <a:sym typeface="Trebuchet MS"/>
              </a:defRPr>
            </a:lvl2pPr>
            <a:lvl3pPr indent="0" lvl="2" marL="0" marR="0" rtl="0" algn="r">
              <a:spcBef>
                <a:spcPts val="0"/>
              </a:spcBef>
              <a:buNone/>
              <a:defRPr sz="900">
                <a:solidFill>
                  <a:schemeClr val="accent1"/>
                </a:solidFill>
                <a:latin typeface="Trebuchet MS"/>
                <a:ea typeface="Trebuchet MS"/>
                <a:cs typeface="Trebuchet MS"/>
                <a:sym typeface="Trebuchet MS"/>
              </a:defRPr>
            </a:lvl3pPr>
            <a:lvl4pPr indent="0" lvl="3" marL="0" marR="0" rtl="0" algn="r">
              <a:spcBef>
                <a:spcPts val="0"/>
              </a:spcBef>
              <a:buNone/>
              <a:defRPr sz="900">
                <a:solidFill>
                  <a:schemeClr val="accent1"/>
                </a:solidFill>
                <a:latin typeface="Trebuchet MS"/>
                <a:ea typeface="Trebuchet MS"/>
                <a:cs typeface="Trebuchet MS"/>
                <a:sym typeface="Trebuchet MS"/>
              </a:defRPr>
            </a:lvl4pPr>
            <a:lvl5pPr indent="0" lvl="4" marL="0" marR="0" rtl="0" algn="r">
              <a:spcBef>
                <a:spcPts val="0"/>
              </a:spcBef>
              <a:buNone/>
              <a:defRPr sz="900">
                <a:solidFill>
                  <a:schemeClr val="accent1"/>
                </a:solidFill>
                <a:latin typeface="Trebuchet MS"/>
                <a:ea typeface="Trebuchet MS"/>
                <a:cs typeface="Trebuchet MS"/>
                <a:sym typeface="Trebuchet MS"/>
              </a:defRPr>
            </a:lvl5pPr>
            <a:lvl6pPr indent="0" lvl="5" marL="0" marR="0" rtl="0" algn="r">
              <a:spcBef>
                <a:spcPts val="0"/>
              </a:spcBef>
              <a:buNone/>
              <a:defRPr sz="900">
                <a:solidFill>
                  <a:schemeClr val="accent1"/>
                </a:solidFill>
                <a:latin typeface="Trebuchet MS"/>
                <a:ea typeface="Trebuchet MS"/>
                <a:cs typeface="Trebuchet MS"/>
                <a:sym typeface="Trebuchet MS"/>
              </a:defRPr>
            </a:lvl6pPr>
            <a:lvl7pPr indent="0" lvl="6" marL="0" marR="0" rtl="0" algn="r">
              <a:spcBef>
                <a:spcPts val="0"/>
              </a:spcBef>
              <a:buNone/>
              <a:defRPr sz="900">
                <a:solidFill>
                  <a:schemeClr val="accent1"/>
                </a:solidFill>
                <a:latin typeface="Trebuchet MS"/>
                <a:ea typeface="Trebuchet MS"/>
                <a:cs typeface="Trebuchet MS"/>
                <a:sym typeface="Trebuchet MS"/>
              </a:defRPr>
            </a:lvl7pPr>
            <a:lvl8pPr indent="0" lvl="7" marL="0" marR="0" rtl="0" algn="r">
              <a:spcBef>
                <a:spcPts val="0"/>
              </a:spcBef>
              <a:buNone/>
              <a:defRPr sz="900">
                <a:solidFill>
                  <a:schemeClr val="accent1"/>
                </a:solidFill>
                <a:latin typeface="Trebuchet MS"/>
                <a:ea typeface="Trebuchet MS"/>
                <a:cs typeface="Trebuchet MS"/>
                <a:sym typeface="Trebuchet MS"/>
              </a:defRPr>
            </a:lvl8pPr>
            <a:lvl9pPr indent="0" lvl="8" marL="0" marR="0" rtl="0" algn="r">
              <a:spcBef>
                <a:spcPts val="0"/>
              </a:spcBef>
              <a:buNone/>
              <a:defRPr sz="900">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ealkiri ja sisu" type="obj">
  <p:cSld name="OBJECT">
    <p:spTree>
      <p:nvGrpSpPr>
        <p:cNvPr id="43" name="Shape 43"/>
        <p:cNvGrpSpPr/>
        <p:nvPr/>
      </p:nvGrpSpPr>
      <p:grpSpPr>
        <a:xfrm>
          <a:off x="0" y="0"/>
          <a:ext cx="0" cy="0"/>
          <a:chOff x="0" y="0"/>
          <a:chExt cx="0" cy="0"/>
        </a:xfrm>
      </p:grpSpPr>
      <p:sp>
        <p:nvSpPr>
          <p:cNvPr id="44" name="Google Shape;44;p3"/>
          <p:cNvSpPr txBox="1"/>
          <p:nvPr>
            <p:ph type="title"/>
          </p:nvPr>
        </p:nvSpPr>
        <p:spPr>
          <a:xfrm>
            <a:off x="677334" y="609600"/>
            <a:ext cx="8596668" cy="1320800"/>
          </a:xfrm>
          <a:prstGeom prst="rect">
            <a:avLst/>
          </a:prstGeom>
          <a:noFill/>
          <a:ln>
            <a:noFill/>
          </a:ln>
        </p:spPr>
        <p:txBody>
          <a:bodyPr anchorCtr="0" anchor="t" bIns="91425" lIns="91425" spcFirstLastPara="1" rIns="91425" wrap="square" tIns="91425"/>
          <a:lstStyle>
            <a:lvl1pPr indent="0" lvl="0" mar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45" name="Google Shape;45;p3"/>
          <p:cNvSpPr txBox="1"/>
          <p:nvPr>
            <p:ph idx="1" type="body"/>
          </p:nvPr>
        </p:nvSpPr>
        <p:spPr>
          <a:xfrm>
            <a:off x="677334" y="2160589"/>
            <a:ext cx="8596668" cy="3880773"/>
          </a:xfrm>
          <a:prstGeom prst="rect">
            <a:avLst/>
          </a:prstGeom>
          <a:noFill/>
          <a:ln>
            <a:noFill/>
          </a:ln>
        </p:spPr>
        <p:txBody>
          <a:bodyPr anchorCtr="0" anchor="t" bIns="91425" lIns="91425" spcFirstLastPara="1" rIns="91425" wrap="square" tIns="91425"/>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46" name="Google Shape;46;p3"/>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47" name="Google Shape;47;p3"/>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48" name="Google Shape;48;p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1"/>
                </a:solidFill>
                <a:latin typeface="Trebuchet MS"/>
                <a:ea typeface="Trebuchet MS"/>
                <a:cs typeface="Trebuchet MS"/>
                <a:sym typeface="Trebuchet MS"/>
              </a:defRPr>
            </a:lvl1pPr>
            <a:lvl2pPr indent="0" lvl="1" marL="0" marR="0" rtl="0" algn="r">
              <a:spcBef>
                <a:spcPts val="0"/>
              </a:spcBef>
              <a:buNone/>
              <a:defRPr b="0" i="0" sz="900" u="none" cap="none" strike="noStrike">
                <a:solidFill>
                  <a:schemeClr val="accent1"/>
                </a:solidFill>
                <a:latin typeface="Trebuchet MS"/>
                <a:ea typeface="Trebuchet MS"/>
                <a:cs typeface="Trebuchet MS"/>
                <a:sym typeface="Trebuchet MS"/>
              </a:defRPr>
            </a:lvl2pPr>
            <a:lvl3pPr indent="0" lvl="2" marL="0" marR="0" rtl="0" algn="r">
              <a:spcBef>
                <a:spcPts val="0"/>
              </a:spcBef>
              <a:buNone/>
              <a:defRPr b="0" i="0" sz="900" u="none" cap="none" strike="noStrike">
                <a:solidFill>
                  <a:schemeClr val="accent1"/>
                </a:solidFill>
                <a:latin typeface="Trebuchet MS"/>
                <a:ea typeface="Trebuchet MS"/>
                <a:cs typeface="Trebuchet MS"/>
                <a:sym typeface="Trebuchet MS"/>
              </a:defRPr>
            </a:lvl3pPr>
            <a:lvl4pPr indent="0" lvl="3" marL="0" marR="0" rtl="0" algn="r">
              <a:spcBef>
                <a:spcPts val="0"/>
              </a:spcBef>
              <a:buNone/>
              <a:defRPr b="0" i="0" sz="900" u="none" cap="none" strike="noStrike">
                <a:solidFill>
                  <a:schemeClr val="accent1"/>
                </a:solidFill>
                <a:latin typeface="Trebuchet MS"/>
                <a:ea typeface="Trebuchet MS"/>
                <a:cs typeface="Trebuchet MS"/>
                <a:sym typeface="Trebuchet MS"/>
              </a:defRPr>
            </a:lvl4pPr>
            <a:lvl5pPr indent="0" lvl="4" marL="0" marR="0" rtl="0" algn="r">
              <a:spcBef>
                <a:spcPts val="0"/>
              </a:spcBef>
              <a:buNone/>
              <a:defRPr b="0" i="0" sz="900" u="none" cap="none" strike="noStrike">
                <a:solidFill>
                  <a:schemeClr val="accent1"/>
                </a:solidFill>
                <a:latin typeface="Trebuchet MS"/>
                <a:ea typeface="Trebuchet MS"/>
                <a:cs typeface="Trebuchet MS"/>
                <a:sym typeface="Trebuchet MS"/>
              </a:defRPr>
            </a:lvl5pPr>
            <a:lvl6pPr indent="0" lvl="5" marL="0" marR="0" rtl="0" algn="r">
              <a:spcBef>
                <a:spcPts val="0"/>
              </a:spcBef>
              <a:buNone/>
              <a:defRPr b="0" i="0" sz="900" u="none" cap="none" strike="noStrike">
                <a:solidFill>
                  <a:schemeClr val="accent1"/>
                </a:solidFill>
                <a:latin typeface="Trebuchet MS"/>
                <a:ea typeface="Trebuchet MS"/>
                <a:cs typeface="Trebuchet MS"/>
                <a:sym typeface="Trebuchet MS"/>
              </a:defRPr>
            </a:lvl6pPr>
            <a:lvl7pPr indent="0" lvl="6" marL="0" marR="0" rtl="0" algn="r">
              <a:spcBef>
                <a:spcPts val="0"/>
              </a:spcBef>
              <a:buNone/>
              <a:defRPr b="0" i="0" sz="900" u="none" cap="none" strike="noStrike">
                <a:solidFill>
                  <a:schemeClr val="accent1"/>
                </a:solidFill>
                <a:latin typeface="Trebuchet MS"/>
                <a:ea typeface="Trebuchet MS"/>
                <a:cs typeface="Trebuchet MS"/>
                <a:sym typeface="Trebuchet MS"/>
              </a:defRPr>
            </a:lvl7pPr>
            <a:lvl8pPr indent="0" lvl="7" marL="0" marR="0" rtl="0" algn="r">
              <a:spcBef>
                <a:spcPts val="0"/>
              </a:spcBef>
              <a:buNone/>
              <a:defRPr b="0" i="0" sz="900" u="none" cap="none" strike="noStrike">
                <a:solidFill>
                  <a:schemeClr val="accent1"/>
                </a:solidFill>
                <a:latin typeface="Trebuchet MS"/>
                <a:ea typeface="Trebuchet MS"/>
                <a:cs typeface="Trebuchet MS"/>
                <a:sym typeface="Trebuchet MS"/>
              </a:defRPr>
            </a:lvl8pPr>
            <a:lvl9pPr indent="0" lvl="8" marL="0" marR="0" rtl="0" algn="r">
              <a:spcBef>
                <a:spcPts val="0"/>
              </a:spcBef>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õrdlus" type="twoTxTwoObj">
  <p:cSld name="TWO_OBJECTS_WITH_TEXT">
    <p:spTree>
      <p:nvGrpSpPr>
        <p:cNvPr id="49" name="Shape 49"/>
        <p:cNvGrpSpPr/>
        <p:nvPr/>
      </p:nvGrpSpPr>
      <p:grpSpPr>
        <a:xfrm>
          <a:off x="0" y="0"/>
          <a:ext cx="0" cy="0"/>
          <a:chOff x="0" y="0"/>
          <a:chExt cx="0" cy="0"/>
        </a:xfrm>
      </p:grpSpPr>
      <p:sp>
        <p:nvSpPr>
          <p:cNvPr id="50" name="Google Shape;50;p4"/>
          <p:cNvSpPr txBox="1"/>
          <p:nvPr>
            <p:ph type="title"/>
          </p:nvPr>
        </p:nvSpPr>
        <p:spPr>
          <a:xfrm>
            <a:off x="677334" y="609600"/>
            <a:ext cx="8596668" cy="1320800"/>
          </a:xfrm>
          <a:prstGeom prst="rect">
            <a:avLst/>
          </a:prstGeom>
          <a:noFill/>
          <a:ln>
            <a:noFill/>
          </a:ln>
        </p:spPr>
        <p:txBody>
          <a:bodyPr anchorCtr="0" anchor="t" bIns="91425" lIns="91425" spcFirstLastPara="1" rIns="91425" wrap="square" tIns="91425"/>
          <a:lstStyle>
            <a:lvl1pPr indent="0" lvl="0" mar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51" name="Google Shape;51;p4"/>
          <p:cNvSpPr txBox="1"/>
          <p:nvPr>
            <p:ph idx="1" type="body"/>
          </p:nvPr>
        </p:nvSpPr>
        <p:spPr>
          <a:xfrm>
            <a:off x="675745" y="2160983"/>
            <a:ext cx="4185623" cy="576262"/>
          </a:xfrm>
          <a:prstGeom prst="rect">
            <a:avLst/>
          </a:prstGeom>
          <a:noFill/>
          <a:ln>
            <a:noFill/>
          </a:ln>
        </p:spPr>
        <p:txBody>
          <a:bodyPr anchorCtr="0" anchor="b" bIns="91425" lIns="91425" spcFirstLastPara="1" rIns="91425" wrap="square" tIns="91425"/>
          <a:lstStyle>
            <a:lvl1pPr indent="-228600" lvl="0" marL="457200" marR="0" rtl="0" algn="l">
              <a:spcBef>
                <a:spcPts val="1000"/>
              </a:spcBef>
              <a:spcAft>
                <a:spcPts val="0"/>
              </a:spcAft>
              <a:buClr>
                <a:schemeClr val="accent1"/>
              </a:buClr>
              <a:buSzPts val="1920"/>
              <a:buFont typeface="Noto Sans Symbols"/>
              <a:buNone/>
              <a:defRPr b="0" i="0" sz="2400" u="none" cap="none" strike="noStrike">
                <a:solidFill>
                  <a:srgbClr val="3F3F3F"/>
                </a:solidFill>
                <a:latin typeface="Trebuchet MS"/>
                <a:ea typeface="Trebuchet MS"/>
                <a:cs typeface="Trebuchet MS"/>
                <a:sym typeface="Trebuchet MS"/>
              </a:defRPr>
            </a:lvl1pPr>
            <a:lvl2pPr indent="-228600" lvl="1" marL="914400" marR="0" rtl="0" algn="l">
              <a:spcBef>
                <a:spcPts val="1000"/>
              </a:spcBef>
              <a:spcAft>
                <a:spcPts val="0"/>
              </a:spcAft>
              <a:buClr>
                <a:schemeClr val="accent1"/>
              </a:buClr>
              <a:buSzPts val="1600"/>
              <a:buFont typeface="Noto Sans Symbols"/>
              <a:buNone/>
              <a:defRPr b="1" i="0" sz="2000" u="none" cap="none" strike="noStrike">
                <a:solidFill>
                  <a:srgbClr val="3F3F3F"/>
                </a:solidFill>
                <a:latin typeface="Trebuchet MS"/>
                <a:ea typeface="Trebuchet MS"/>
                <a:cs typeface="Trebuchet MS"/>
                <a:sym typeface="Trebuchet MS"/>
              </a:defRPr>
            </a:lvl2pPr>
            <a:lvl3pPr indent="-228600" lvl="2" marL="1371600" marR="0" rtl="0" algn="l">
              <a:spcBef>
                <a:spcPts val="1000"/>
              </a:spcBef>
              <a:spcAft>
                <a:spcPts val="0"/>
              </a:spcAft>
              <a:buClr>
                <a:schemeClr val="accent1"/>
              </a:buClr>
              <a:buSzPts val="1440"/>
              <a:buFont typeface="Noto Sans Symbols"/>
              <a:buNone/>
              <a:defRPr b="1" i="0" sz="1800" u="none" cap="none" strike="noStrike">
                <a:solidFill>
                  <a:srgbClr val="3F3F3F"/>
                </a:solidFill>
                <a:latin typeface="Trebuchet MS"/>
                <a:ea typeface="Trebuchet MS"/>
                <a:cs typeface="Trebuchet MS"/>
                <a:sym typeface="Trebuchet MS"/>
              </a:defRPr>
            </a:lvl3pPr>
            <a:lvl4pPr indent="-228600" lvl="3" marL="1828800" marR="0" rtl="0" algn="l">
              <a:spcBef>
                <a:spcPts val="1000"/>
              </a:spcBef>
              <a:spcAft>
                <a:spcPts val="0"/>
              </a:spcAft>
              <a:buClr>
                <a:schemeClr val="accent1"/>
              </a:buClr>
              <a:buSzPts val="1280"/>
              <a:buFont typeface="Noto Sans Symbols"/>
              <a:buNone/>
              <a:defRPr b="1" i="0" sz="1600" u="none" cap="none" strike="noStrike">
                <a:solidFill>
                  <a:srgbClr val="3F3F3F"/>
                </a:solidFill>
                <a:latin typeface="Trebuchet MS"/>
                <a:ea typeface="Trebuchet MS"/>
                <a:cs typeface="Trebuchet MS"/>
                <a:sym typeface="Trebuchet MS"/>
              </a:defRPr>
            </a:lvl4pPr>
            <a:lvl5pPr indent="-228600" lvl="4" marL="2286000" marR="0" rtl="0" algn="l">
              <a:spcBef>
                <a:spcPts val="1000"/>
              </a:spcBef>
              <a:spcAft>
                <a:spcPts val="0"/>
              </a:spcAft>
              <a:buClr>
                <a:schemeClr val="accent1"/>
              </a:buClr>
              <a:buSzPts val="1280"/>
              <a:buFont typeface="Noto Sans Symbols"/>
              <a:buNone/>
              <a:defRPr b="1" i="0" sz="1600" u="none" cap="none" strike="noStrike">
                <a:solidFill>
                  <a:srgbClr val="3F3F3F"/>
                </a:solidFill>
                <a:latin typeface="Trebuchet MS"/>
                <a:ea typeface="Trebuchet MS"/>
                <a:cs typeface="Trebuchet MS"/>
                <a:sym typeface="Trebuchet MS"/>
              </a:defRPr>
            </a:lvl5pPr>
            <a:lvl6pPr indent="-228600" lvl="5" marL="2743200" marR="0" rtl="0" algn="l">
              <a:spcBef>
                <a:spcPts val="1000"/>
              </a:spcBef>
              <a:spcAft>
                <a:spcPts val="0"/>
              </a:spcAft>
              <a:buClr>
                <a:schemeClr val="accent1"/>
              </a:buClr>
              <a:buSzPts val="1280"/>
              <a:buFont typeface="Noto Sans Symbols"/>
              <a:buNone/>
              <a:defRPr b="1" i="0" sz="1600" u="none" cap="none" strike="noStrike">
                <a:solidFill>
                  <a:srgbClr val="3F3F3F"/>
                </a:solidFill>
                <a:latin typeface="Trebuchet MS"/>
                <a:ea typeface="Trebuchet MS"/>
                <a:cs typeface="Trebuchet MS"/>
                <a:sym typeface="Trebuchet MS"/>
              </a:defRPr>
            </a:lvl6pPr>
            <a:lvl7pPr indent="-228600" lvl="6" marL="3200400" marR="0" rtl="0" algn="l">
              <a:spcBef>
                <a:spcPts val="1000"/>
              </a:spcBef>
              <a:spcAft>
                <a:spcPts val="0"/>
              </a:spcAft>
              <a:buClr>
                <a:schemeClr val="accent1"/>
              </a:buClr>
              <a:buSzPts val="1280"/>
              <a:buFont typeface="Noto Sans Symbols"/>
              <a:buNone/>
              <a:defRPr b="1" i="0" sz="1600" u="none" cap="none" strike="noStrike">
                <a:solidFill>
                  <a:srgbClr val="3F3F3F"/>
                </a:solidFill>
                <a:latin typeface="Trebuchet MS"/>
                <a:ea typeface="Trebuchet MS"/>
                <a:cs typeface="Trebuchet MS"/>
                <a:sym typeface="Trebuchet MS"/>
              </a:defRPr>
            </a:lvl7pPr>
            <a:lvl8pPr indent="-228600" lvl="7" marL="3657600" marR="0" rtl="0" algn="l">
              <a:spcBef>
                <a:spcPts val="1000"/>
              </a:spcBef>
              <a:spcAft>
                <a:spcPts val="0"/>
              </a:spcAft>
              <a:buClr>
                <a:schemeClr val="accent1"/>
              </a:buClr>
              <a:buSzPts val="1280"/>
              <a:buFont typeface="Noto Sans Symbols"/>
              <a:buNone/>
              <a:defRPr b="1" i="0" sz="1600" u="none" cap="none" strike="noStrike">
                <a:solidFill>
                  <a:srgbClr val="3F3F3F"/>
                </a:solidFill>
                <a:latin typeface="Trebuchet MS"/>
                <a:ea typeface="Trebuchet MS"/>
                <a:cs typeface="Trebuchet MS"/>
                <a:sym typeface="Trebuchet MS"/>
              </a:defRPr>
            </a:lvl8pPr>
            <a:lvl9pPr indent="-228600" lvl="8" marL="4114800" marR="0" rtl="0" algn="l">
              <a:spcBef>
                <a:spcPts val="1000"/>
              </a:spcBef>
              <a:spcAft>
                <a:spcPts val="0"/>
              </a:spcAft>
              <a:buClr>
                <a:schemeClr val="accent1"/>
              </a:buClr>
              <a:buSzPts val="1280"/>
              <a:buFont typeface="Noto Sans Symbols"/>
              <a:buNone/>
              <a:defRPr b="1" i="0" sz="1600" u="none" cap="none" strike="noStrike">
                <a:solidFill>
                  <a:srgbClr val="3F3F3F"/>
                </a:solidFill>
                <a:latin typeface="Trebuchet MS"/>
                <a:ea typeface="Trebuchet MS"/>
                <a:cs typeface="Trebuchet MS"/>
                <a:sym typeface="Trebuchet MS"/>
              </a:defRPr>
            </a:lvl9pPr>
          </a:lstStyle>
          <a:p/>
        </p:txBody>
      </p:sp>
      <p:sp>
        <p:nvSpPr>
          <p:cNvPr id="52" name="Google Shape;52;p4"/>
          <p:cNvSpPr txBox="1"/>
          <p:nvPr>
            <p:ph idx="2" type="body"/>
          </p:nvPr>
        </p:nvSpPr>
        <p:spPr>
          <a:xfrm>
            <a:off x="675745" y="2737245"/>
            <a:ext cx="4185623" cy="3304117"/>
          </a:xfrm>
          <a:prstGeom prst="rect">
            <a:avLst/>
          </a:prstGeom>
          <a:noFill/>
          <a:ln>
            <a:noFill/>
          </a:ln>
        </p:spPr>
        <p:txBody>
          <a:bodyPr anchorCtr="0" anchor="t" bIns="91425" lIns="91425" spcFirstLastPara="1" rIns="91425" wrap="square" tIns="91425"/>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53" name="Google Shape;53;p4"/>
          <p:cNvSpPr txBox="1"/>
          <p:nvPr>
            <p:ph idx="3" type="body"/>
          </p:nvPr>
        </p:nvSpPr>
        <p:spPr>
          <a:xfrm>
            <a:off x="5088383" y="2160983"/>
            <a:ext cx="4185618" cy="576262"/>
          </a:xfrm>
          <a:prstGeom prst="rect">
            <a:avLst/>
          </a:prstGeom>
          <a:noFill/>
          <a:ln>
            <a:noFill/>
          </a:ln>
        </p:spPr>
        <p:txBody>
          <a:bodyPr anchorCtr="0" anchor="b" bIns="91425" lIns="91425" spcFirstLastPara="1" rIns="91425" wrap="square" tIns="91425"/>
          <a:lstStyle>
            <a:lvl1pPr indent="-228600" lvl="0" marL="457200" marR="0" rtl="0" algn="l">
              <a:spcBef>
                <a:spcPts val="1000"/>
              </a:spcBef>
              <a:spcAft>
                <a:spcPts val="0"/>
              </a:spcAft>
              <a:buClr>
                <a:schemeClr val="accent1"/>
              </a:buClr>
              <a:buSzPts val="1920"/>
              <a:buFont typeface="Noto Sans Symbols"/>
              <a:buNone/>
              <a:defRPr b="0" i="0" sz="2400" u="none" cap="none" strike="noStrike">
                <a:solidFill>
                  <a:srgbClr val="3F3F3F"/>
                </a:solidFill>
                <a:latin typeface="Trebuchet MS"/>
                <a:ea typeface="Trebuchet MS"/>
                <a:cs typeface="Trebuchet MS"/>
                <a:sym typeface="Trebuchet MS"/>
              </a:defRPr>
            </a:lvl1pPr>
            <a:lvl2pPr indent="-228600" lvl="1" marL="914400" marR="0" rtl="0" algn="l">
              <a:spcBef>
                <a:spcPts val="1000"/>
              </a:spcBef>
              <a:spcAft>
                <a:spcPts val="0"/>
              </a:spcAft>
              <a:buClr>
                <a:schemeClr val="accent1"/>
              </a:buClr>
              <a:buSzPts val="1600"/>
              <a:buFont typeface="Noto Sans Symbols"/>
              <a:buNone/>
              <a:defRPr b="1" i="0" sz="2000" u="none" cap="none" strike="noStrike">
                <a:solidFill>
                  <a:srgbClr val="3F3F3F"/>
                </a:solidFill>
                <a:latin typeface="Trebuchet MS"/>
                <a:ea typeface="Trebuchet MS"/>
                <a:cs typeface="Trebuchet MS"/>
                <a:sym typeface="Trebuchet MS"/>
              </a:defRPr>
            </a:lvl2pPr>
            <a:lvl3pPr indent="-228600" lvl="2" marL="1371600" marR="0" rtl="0" algn="l">
              <a:spcBef>
                <a:spcPts val="1000"/>
              </a:spcBef>
              <a:spcAft>
                <a:spcPts val="0"/>
              </a:spcAft>
              <a:buClr>
                <a:schemeClr val="accent1"/>
              </a:buClr>
              <a:buSzPts val="1440"/>
              <a:buFont typeface="Noto Sans Symbols"/>
              <a:buNone/>
              <a:defRPr b="1" i="0" sz="1800" u="none" cap="none" strike="noStrike">
                <a:solidFill>
                  <a:srgbClr val="3F3F3F"/>
                </a:solidFill>
                <a:latin typeface="Trebuchet MS"/>
                <a:ea typeface="Trebuchet MS"/>
                <a:cs typeface="Trebuchet MS"/>
                <a:sym typeface="Trebuchet MS"/>
              </a:defRPr>
            </a:lvl3pPr>
            <a:lvl4pPr indent="-228600" lvl="3" marL="1828800" marR="0" rtl="0" algn="l">
              <a:spcBef>
                <a:spcPts val="1000"/>
              </a:spcBef>
              <a:spcAft>
                <a:spcPts val="0"/>
              </a:spcAft>
              <a:buClr>
                <a:schemeClr val="accent1"/>
              </a:buClr>
              <a:buSzPts val="1280"/>
              <a:buFont typeface="Noto Sans Symbols"/>
              <a:buNone/>
              <a:defRPr b="1" i="0" sz="1600" u="none" cap="none" strike="noStrike">
                <a:solidFill>
                  <a:srgbClr val="3F3F3F"/>
                </a:solidFill>
                <a:latin typeface="Trebuchet MS"/>
                <a:ea typeface="Trebuchet MS"/>
                <a:cs typeface="Trebuchet MS"/>
                <a:sym typeface="Trebuchet MS"/>
              </a:defRPr>
            </a:lvl4pPr>
            <a:lvl5pPr indent="-228600" lvl="4" marL="2286000" marR="0" rtl="0" algn="l">
              <a:spcBef>
                <a:spcPts val="1000"/>
              </a:spcBef>
              <a:spcAft>
                <a:spcPts val="0"/>
              </a:spcAft>
              <a:buClr>
                <a:schemeClr val="accent1"/>
              </a:buClr>
              <a:buSzPts val="1280"/>
              <a:buFont typeface="Noto Sans Symbols"/>
              <a:buNone/>
              <a:defRPr b="1" i="0" sz="1600" u="none" cap="none" strike="noStrike">
                <a:solidFill>
                  <a:srgbClr val="3F3F3F"/>
                </a:solidFill>
                <a:latin typeface="Trebuchet MS"/>
                <a:ea typeface="Trebuchet MS"/>
                <a:cs typeface="Trebuchet MS"/>
                <a:sym typeface="Trebuchet MS"/>
              </a:defRPr>
            </a:lvl5pPr>
            <a:lvl6pPr indent="-228600" lvl="5" marL="2743200" marR="0" rtl="0" algn="l">
              <a:spcBef>
                <a:spcPts val="1000"/>
              </a:spcBef>
              <a:spcAft>
                <a:spcPts val="0"/>
              </a:spcAft>
              <a:buClr>
                <a:schemeClr val="accent1"/>
              </a:buClr>
              <a:buSzPts val="1280"/>
              <a:buFont typeface="Noto Sans Symbols"/>
              <a:buNone/>
              <a:defRPr b="1" i="0" sz="1600" u="none" cap="none" strike="noStrike">
                <a:solidFill>
                  <a:srgbClr val="3F3F3F"/>
                </a:solidFill>
                <a:latin typeface="Trebuchet MS"/>
                <a:ea typeface="Trebuchet MS"/>
                <a:cs typeface="Trebuchet MS"/>
                <a:sym typeface="Trebuchet MS"/>
              </a:defRPr>
            </a:lvl6pPr>
            <a:lvl7pPr indent="-228600" lvl="6" marL="3200400" marR="0" rtl="0" algn="l">
              <a:spcBef>
                <a:spcPts val="1000"/>
              </a:spcBef>
              <a:spcAft>
                <a:spcPts val="0"/>
              </a:spcAft>
              <a:buClr>
                <a:schemeClr val="accent1"/>
              </a:buClr>
              <a:buSzPts val="1280"/>
              <a:buFont typeface="Noto Sans Symbols"/>
              <a:buNone/>
              <a:defRPr b="1" i="0" sz="1600" u="none" cap="none" strike="noStrike">
                <a:solidFill>
                  <a:srgbClr val="3F3F3F"/>
                </a:solidFill>
                <a:latin typeface="Trebuchet MS"/>
                <a:ea typeface="Trebuchet MS"/>
                <a:cs typeface="Trebuchet MS"/>
                <a:sym typeface="Trebuchet MS"/>
              </a:defRPr>
            </a:lvl7pPr>
            <a:lvl8pPr indent="-228600" lvl="7" marL="3657600" marR="0" rtl="0" algn="l">
              <a:spcBef>
                <a:spcPts val="1000"/>
              </a:spcBef>
              <a:spcAft>
                <a:spcPts val="0"/>
              </a:spcAft>
              <a:buClr>
                <a:schemeClr val="accent1"/>
              </a:buClr>
              <a:buSzPts val="1280"/>
              <a:buFont typeface="Noto Sans Symbols"/>
              <a:buNone/>
              <a:defRPr b="1" i="0" sz="1600" u="none" cap="none" strike="noStrike">
                <a:solidFill>
                  <a:srgbClr val="3F3F3F"/>
                </a:solidFill>
                <a:latin typeface="Trebuchet MS"/>
                <a:ea typeface="Trebuchet MS"/>
                <a:cs typeface="Trebuchet MS"/>
                <a:sym typeface="Trebuchet MS"/>
              </a:defRPr>
            </a:lvl8pPr>
            <a:lvl9pPr indent="-228600" lvl="8" marL="4114800" marR="0" rtl="0" algn="l">
              <a:spcBef>
                <a:spcPts val="1000"/>
              </a:spcBef>
              <a:spcAft>
                <a:spcPts val="0"/>
              </a:spcAft>
              <a:buClr>
                <a:schemeClr val="accent1"/>
              </a:buClr>
              <a:buSzPts val="1280"/>
              <a:buFont typeface="Noto Sans Symbols"/>
              <a:buNone/>
              <a:defRPr b="1" i="0" sz="1600" u="none" cap="none" strike="noStrike">
                <a:solidFill>
                  <a:srgbClr val="3F3F3F"/>
                </a:solidFill>
                <a:latin typeface="Trebuchet MS"/>
                <a:ea typeface="Trebuchet MS"/>
                <a:cs typeface="Trebuchet MS"/>
                <a:sym typeface="Trebuchet MS"/>
              </a:defRPr>
            </a:lvl9pPr>
          </a:lstStyle>
          <a:p/>
        </p:txBody>
      </p:sp>
      <p:sp>
        <p:nvSpPr>
          <p:cNvPr id="54" name="Google Shape;54;p4"/>
          <p:cNvSpPr txBox="1"/>
          <p:nvPr>
            <p:ph idx="4" type="body"/>
          </p:nvPr>
        </p:nvSpPr>
        <p:spPr>
          <a:xfrm>
            <a:off x="5088384" y="2737245"/>
            <a:ext cx="4185617" cy="3304117"/>
          </a:xfrm>
          <a:prstGeom prst="rect">
            <a:avLst/>
          </a:prstGeom>
          <a:noFill/>
          <a:ln>
            <a:noFill/>
          </a:ln>
        </p:spPr>
        <p:txBody>
          <a:bodyPr anchorCtr="0" anchor="t" bIns="91425" lIns="91425" spcFirstLastPara="1" rIns="91425" wrap="square" tIns="91425"/>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55" name="Google Shape;55;p4"/>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56" name="Google Shape;56;p4"/>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57" name="Google Shape;57;p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900">
                <a:solidFill>
                  <a:schemeClr val="accent1"/>
                </a:solidFill>
                <a:latin typeface="Trebuchet MS"/>
                <a:ea typeface="Trebuchet MS"/>
                <a:cs typeface="Trebuchet MS"/>
                <a:sym typeface="Trebuchet MS"/>
              </a:defRPr>
            </a:lvl1pPr>
            <a:lvl2pPr indent="0" lvl="1" marL="0" marR="0" rtl="0" algn="r">
              <a:spcBef>
                <a:spcPts val="0"/>
              </a:spcBef>
              <a:buNone/>
              <a:defRPr sz="900">
                <a:solidFill>
                  <a:schemeClr val="accent1"/>
                </a:solidFill>
                <a:latin typeface="Trebuchet MS"/>
                <a:ea typeface="Trebuchet MS"/>
                <a:cs typeface="Trebuchet MS"/>
                <a:sym typeface="Trebuchet MS"/>
              </a:defRPr>
            </a:lvl2pPr>
            <a:lvl3pPr indent="0" lvl="2" marL="0" marR="0" rtl="0" algn="r">
              <a:spcBef>
                <a:spcPts val="0"/>
              </a:spcBef>
              <a:buNone/>
              <a:defRPr sz="900">
                <a:solidFill>
                  <a:schemeClr val="accent1"/>
                </a:solidFill>
                <a:latin typeface="Trebuchet MS"/>
                <a:ea typeface="Trebuchet MS"/>
                <a:cs typeface="Trebuchet MS"/>
                <a:sym typeface="Trebuchet MS"/>
              </a:defRPr>
            </a:lvl3pPr>
            <a:lvl4pPr indent="0" lvl="3" marL="0" marR="0" rtl="0" algn="r">
              <a:spcBef>
                <a:spcPts val="0"/>
              </a:spcBef>
              <a:buNone/>
              <a:defRPr sz="900">
                <a:solidFill>
                  <a:schemeClr val="accent1"/>
                </a:solidFill>
                <a:latin typeface="Trebuchet MS"/>
                <a:ea typeface="Trebuchet MS"/>
                <a:cs typeface="Trebuchet MS"/>
                <a:sym typeface="Trebuchet MS"/>
              </a:defRPr>
            </a:lvl4pPr>
            <a:lvl5pPr indent="0" lvl="4" marL="0" marR="0" rtl="0" algn="r">
              <a:spcBef>
                <a:spcPts val="0"/>
              </a:spcBef>
              <a:buNone/>
              <a:defRPr sz="900">
                <a:solidFill>
                  <a:schemeClr val="accent1"/>
                </a:solidFill>
                <a:latin typeface="Trebuchet MS"/>
                <a:ea typeface="Trebuchet MS"/>
                <a:cs typeface="Trebuchet MS"/>
                <a:sym typeface="Trebuchet MS"/>
              </a:defRPr>
            </a:lvl5pPr>
            <a:lvl6pPr indent="0" lvl="5" marL="0" marR="0" rtl="0" algn="r">
              <a:spcBef>
                <a:spcPts val="0"/>
              </a:spcBef>
              <a:buNone/>
              <a:defRPr sz="900">
                <a:solidFill>
                  <a:schemeClr val="accent1"/>
                </a:solidFill>
                <a:latin typeface="Trebuchet MS"/>
                <a:ea typeface="Trebuchet MS"/>
                <a:cs typeface="Trebuchet MS"/>
                <a:sym typeface="Trebuchet MS"/>
              </a:defRPr>
            </a:lvl6pPr>
            <a:lvl7pPr indent="0" lvl="6" marL="0" marR="0" rtl="0" algn="r">
              <a:spcBef>
                <a:spcPts val="0"/>
              </a:spcBef>
              <a:buNone/>
              <a:defRPr sz="900">
                <a:solidFill>
                  <a:schemeClr val="accent1"/>
                </a:solidFill>
                <a:latin typeface="Trebuchet MS"/>
                <a:ea typeface="Trebuchet MS"/>
                <a:cs typeface="Trebuchet MS"/>
                <a:sym typeface="Trebuchet MS"/>
              </a:defRPr>
            </a:lvl7pPr>
            <a:lvl8pPr indent="0" lvl="7" marL="0" marR="0" rtl="0" algn="r">
              <a:spcBef>
                <a:spcPts val="0"/>
              </a:spcBef>
              <a:buNone/>
              <a:defRPr sz="900">
                <a:solidFill>
                  <a:schemeClr val="accent1"/>
                </a:solidFill>
                <a:latin typeface="Trebuchet MS"/>
                <a:ea typeface="Trebuchet MS"/>
                <a:cs typeface="Trebuchet MS"/>
                <a:sym typeface="Trebuchet MS"/>
              </a:defRPr>
            </a:lvl8pPr>
            <a:lvl9pPr indent="0" lvl="8" marL="0" marR="0" rtl="0" algn="r">
              <a:spcBef>
                <a:spcPts val="0"/>
              </a:spcBef>
              <a:buNone/>
              <a:defRPr sz="900">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Jaotise päis" type="secHead">
  <p:cSld name="SECTION_HEADER">
    <p:spTree>
      <p:nvGrpSpPr>
        <p:cNvPr id="58" name="Shape 58"/>
        <p:cNvGrpSpPr/>
        <p:nvPr/>
      </p:nvGrpSpPr>
      <p:grpSpPr>
        <a:xfrm>
          <a:off x="0" y="0"/>
          <a:ext cx="0" cy="0"/>
          <a:chOff x="0" y="0"/>
          <a:chExt cx="0" cy="0"/>
        </a:xfrm>
      </p:grpSpPr>
      <p:sp>
        <p:nvSpPr>
          <p:cNvPr id="59" name="Google Shape;59;p5"/>
          <p:cNvSpPr txBox="1"/>
          <p:nvPr>
            <p:ph type="title"/>
          </p:nvPr>
        </p:nvSpPr>
        <p:spPr>
          <a:xfrm>
            <a:off x="677335" y="2700867"/>
            <a:ext cx="8596668" cy="1826581"/>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Clr>
                <a:schemeClr val="accent1"/>
              </a:buClr>
              <a:buSzPts val="4000"/>
              <a:buFont typeface="Trebuchet MS"/>
              <a:buNone/>
              <a:defRPr b="0" i="0" sz="40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60" name="Google Shape;60;p5"/>
          <p:cNvSpPr txBox="1"/>
          <p:nvPr>
            <p:ph idx="1" type="body"/>
          </p:nvPr>
        </p:nvSpPr>
        <p:spPr>
          <a:xfrm>
            <a:off x="677335" y="4527448"/>
            <a:ext cx="8596668" cy="860400"/>
          </a:xfrm>
          <a:prstGeom prst="rect">
            <a:avLst/>
          </a:prstGeom>
          <a:noFill/>
          <a:ln>
            <a:noFill/>
          </a:ln>
        </p:spPr>
        <p:txBody>
          <a:bodyPr anchorCtr="0" anchor="t" bIns="91425" lIns="91425" spcFirstLastPara="1" rIns="91425" wrap="square" tIns="91425"/>
          <a:lstStyle>
            <a:lvl1pPr indent="-228600" lvl="0" marL="457200" marR="0" rtl="0" algn="l">
              <a:spcBef>
                <a:spcPts val="1000"/>
              </a:spcBef>
              <a:spcAft>
                <a:spcPts val="0"/>
              </a:spcAft>
              <a:buClr>
                <a:schemeClr val="accent1"/>
              </a:buClr>
              <a:buSzPts val="1600"/>
              <a:buFont typeface="Noto Sans Symbols"/>
              <a:buNone/>
              <a:defRPr b="0" i="0" sz="2000" u="none" cap="none" strike="noStrike">
                <a:solidFill>
                  <a:srgbClr val="7F7F7F"/>
                </a:solidFill>
                <a:latin typeface="Trebuchet MS"/>
                <a:ea typeface="Trebuchet MS"/>
                <a:cs typeface="Trebuchet MS"/>
                <a:sym typeface="Trebuchet MS"/>
              </a:defRPr>
            </a:lvl1pPr>
            <a:lvl2pPr indent="-228600" lvl="1" marL="914400" marR="0" rtl="0" algn="l">
              <a:spcBef>
                <a:spcPts val="1000"/>
              </a:spcBef>
              <a:spcAft>
                <a:spcPts val="0"/>
              </a:spcAft>
              <a:buClr>
                <a:schemeClr val="accent1"/>
              </a:buClr>
              <a:buSzPts val="1440"/>
              <a:buFont typeface="Noto Sans Symbols"/>
              <a:buNone/>
              <a:defRPr b="0" i="0" sz="1800" u="none" cap="none" strike="noStrike">
                <a:solidFill>
                  <a:srgbClr val="888888"/>
                </a:solidFill>
                <a:latin typeface="Trebuchet MS"/>
                <a:ea typeface="Trebuchet MS"/>
                <a:cs typeface="Trebuchet MS"/>
                <a:sym typeface="Trebuchet MS"/>
              </a:defRPr>
            </a:lvl2pPr>
            <a:lvl3pPr indent="-228600" lvl="2" marL="1371600" marR="0" rtl="0" algn="l">
              <a:spcBef>
                <a:spcPts val="1000"/>
              </a:spcBef>
              <a:spcAft>
                <a:spcPts val="0"/>
              </a:spcAft>
              <a:buClr>
                <a:schemeClr val="accent1"/>
              </a:buClr>
              <a:buSzPts val="1280"/>
              <a:buFont typeface="Noto Sans Symbols"/>
              <a:buNone/>
              <a:defRPr b="0" i="0" sz="1600" u="none" cap="none" strike="noStrike">
                <a:solidFill>
                  <a:srgbClr val="888888"/>
                </a:solidFill>
                <a:latin typeface="Trebuchet MS"/>
                <a:ea typeface="Trebuchet MS"/>
                <a:cs typeface="Trebuchet MS"/>
                <a:sym typeface="Trebuchet MS"/>
              </a:defRPr>
            </a:lvl3pPr>
            <a:lvl4pPr indent="-228600" lvl="3" marL="18288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4pPr>
            <a:lvl5pPr indent="-228600" lvl="4" marL="22860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5pPr>
            <a:lvl6pPr indent="-228600" lvl="5" marL="27432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6pPr>
            <a:lvl7pPr indent="-228600" lvl="6" marL="32004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7pPr>
            <a:lvl8pPr indent="-228600" lvl="7" marL="36576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8pPr>
            <a:lvl9pPr indent="-228600" lvl="8" marL="4114800" marR="0" rtl="0" algn="l">
              <a:spcBef>
                <a:spcPts val="1000"/>
              </a:spcBef>
              <a:spcAft>
                <a:spcPts val="0"/>
              </a:spcAft>
              <a:buClr>
                <a:schemeClr val="accent1"/>
              </a:buClr>
              <a:buSzPts val="1120"/>
              <a:buFont typeface="Noto Sans Symbols"/>
              <a:buNone/>
              <a:defRPr b="0" i="0" sz="1400" u="none" cap="none" strike="noStrike">
                <a:solidFill>
                  <a:srgbClr val="888888"/>
                </a:solidFill>
                <a:latin typeface="Trebuchet MS"/>
                <a:ea typeface="Trebuchet MS"/>
                <a:cs typeface="Trebuchet MS"/>
                <a:sym typeface="Trebuchet MS"/>
              </a:defRPr>
            </a:lvl9pPr>
          </a:lstStyle>
          <a:p/>
        </p:txBody>
      </p:sp>
      <p:sp>
        <p:nvSpPr>
          <p:cNvPr id="61" name="Google Shape;61;p5"/>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62" name="Google Shape;62;p5"/>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63" name="Google Shape;63;p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900">
                <a:solidFill>
                  <a:schemeClr val="accent1"/>
                </a:solidFill>
                <a:latin typeface="Trebuchet MS"/>
                <a:ea typeface="Trebuchet MS"/>
                <a:cs typeface="Trebuchet MS"/>
                <a:sym typeface="Trebuchet MS"/>
              </a:defRPr>
            </a:lvl1pPr>
            <a:lvl2pPr indent="0" lvl="1" marL="0" marR="0" rtl="0" algn="r">
              <a:spcBef>
                <a:spcPts val="0"/>
              </a:spcBef>
              <a:buNone/>
              <a:defRPr sz="900">
                <a:solidFill>
                  <a:schemeClr val="accent1"/>
                </a:solidFill>
                <a:latin typeface="Trebuchet MS"/>
                <a:ea typeface="Trebuchet MS"/>
                <a:cs typeface="Trebuchet MS"/>
                <a:sym typeface="Trebuchet MS"/>
              </a:defRPr>
            </a:lvl2pPr>
            <a:lvl3pPr indent="0" lvl="2" marL="0" marR="0" rtl="0" algn="r">
              <a:spcBef>
                <a:spcPts val="0"/>
              </a:spcBef>
              <a:buNone/>
              <a:defRPr sz="900">
                <a:solidFill>
                  <a:schemeClr val="accent1"/>
                </a:solidFill>
                <a:latin typeface="Trebuchet MS"/>
                <a:ea typeface="Trebuchet MS"/>
                <a:cs typeface="Trebuchet MS"/>
                <a:sym typeface="Trebuchet MS"/>
              </a:defRPr>
            </a:lvl3pPr>
            <a:lvl4pPr indent="0" lvl="3" marL="0" marR="0" rtl="0" algn="r">
              <a:spcBef>
                <a:spcPts val="0"/>
              </a:spcBef>
              <a:buNone/>
              <a:defRPr sz="900">
                <a:solidFill>
                  <a:schemeClr val="accent1"/>
                </a:solidFill>
                <a:latin typeface="Trebuchet MS"/>
                <a:ea typeface="Trebuchet MS"/>
                <a:cs typeface="Trebuchet MS"/>
                <a:sym typeface="Trebuchet MS"/>
              </a:defRPr>
            </a:lvl4pPr>
            <a:lvl5pPr indent="0" lvl="4" marL="0" marR="0" rtl="0" algn="r">
              <a:spcBef>
                <a:spcPts val="0"/>
              </a:spcBef>
              <a:buNone/>
              <a:defRPr sz="900">
                <a:solidFill>
                  <a:schemeClr val="accent1"/>
                </a:solidFill>
                <a:latin typeface="Trebuchet MS"/>
                <a:ea typeface="Trebuchet MS"/>
                <a:cs typeface="Trebuchet MS"/>
                <a:sym typeface="Trebuchet MS"/>
              </a:defRPr>
            </a:lvl5pPr>
            <a:lvl6pPr indent="0" lvl="5" marL="0" marR="0" rtl="0" algn="r">
              <a:spcBef>
                <a:spcPts val="0"/>
              </a:spcBef>
              <a:buNone/>
              <a:defRPr sz="900">
                <a:solidFill>
                  <a:schemeClr val="accent1"/>
                </a:solidFill>
                <a:latin typeface="Trebuchet MS"/>
                <a:ea typeface="Trebuchet MS"/>
                <a:cs typeface="Trebuchet MS"/>
                <a:sym typeface="Trebuchet MS"/>
              </a:defRPr>
            </a:lvl6pPr>
            <a:lvl7pPr indent="0" lvl="6" marL="0" marR="0" rtl="0" algn="r">
              <a:spcBef>
                <a:spcPts val="0"/>
              </a:spcBef>
              <a:buNone/>
              <a:defRPr sz="900">
                <a:solidFill>
                  <a:schemeClr val="accent1"/>
                </a:solidFill>
                <a:latin typeface="Trebuchet MS"/>
                <a:ea typeface="Trebuchet MS"/>
                <a:cs typeface="Trebuchet MS"/>
                <a:sym typeface="Trebuchet MS"/>
              </a:defRPr>
            </a:lvl7pPr>
            <a:lvl8pPr indent="0" lvl="7" marL="0" marR="0" rtl="0" algn="r">
              <a:spcBef>
                <a:spcPts val="0"/>
              </a:spcBef>
              <a:buNone/>
              <a:defRPr sz="900">
                <a:solidFill>
                  <a:schemeClr val="accent1"/>
                </a:solidFill>
                <a:latin typeface="Trebuchet MS"/>
                <a:ea typeface="Trebuchet MS"/>
                <a:cs typeface="Trebuchet MS"/>
                <a:sym typeface="Trebuchet MS"/>
              </a:defRPr>
            </a:lvl8pPr>
            <a:lvl9pPr indent="0" lvl="8" marL="0" marR="0" rtl="0" algn="r">
              <a:spcBef>
                <a:spcPts val="0"/>
              </a:spcBef>
              <a:buNone/>
              <a:defRPr sz="900">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Kaks sisu" type="twoObj">
  <p:cSld name="TWO_OBJECTS">
    <p:spTree>
      <p:nvGrpSpPr>
        <p:cNvPr id="64" name="Shape 64"/>
        <p:cNvGrpSpPr/>
        <p:nvPr/>
      </p:nvGrpSpPr>
      <p:grpSpPr>
        <a:xfrm>
          <a:off x="0" y="0"/>
          <a:ext cx="0" cy="0"/>
          <a:chOff x="0" y="0"/>
          <a:chExt cx="0" cy="0"/>
        </a:xfrm>
      </p:grpSpPr>
      <p:sp>
        <p:nvSpPr>
          <p:cNvPr id="65" name="Google Shape;65;p6"/>
          <p:cNvSpPr txBox="1"/>
          <p:nvPr>
            <p:ph type="title"/>
          </p:nvPr>
        </p:nvSpPr>
        <p:spPr>
          <a:xfrm>
            <a:off x="677334" y="609600"/>
            <a:ext cx="8596668" cy="1320800"/>
          </a:xfrm>
          <a:prstGeom prst="rect">
            <a:avLst/>
          </a:prstGeom>
          <a:noFill/>
          <a:ln>
            <a:noFill/>
          </a:ln>
        </p:spPr>
        <p:txBody>
          <a:bodyPr anchorCtr="0" anchor="t" bIns="91425" lIns="91425" spcFirstLastPara="1" rIns="91425" wrap="square" tIns="91425"/>
          <a:lstStyle>
            <a:lvl1pPr indent="0" lvl="0" mar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66" name="Google Shape;66;p6"/>
          <p:cNvSpPr txBox="1"/>
          <p:nvPr>
            <p:ph idx="1" type="body"/>
          </p:nvPr>
        </p:nvSpPr>
        <p:spPr>
          <a:xfrm>
            <a:off x="677334" y="2160589"/>
            <a:ext cx="4184035" cy="3880772"/>
          </a:xfrm>
          <a:prstGeom prst="rect">
            <a:avLst/>
          </a:prstGeom>
          <a:noFill/>
          <a:ln>
            <a:noFill/>
          </a:ln>
        </p:spPr>
        <p:txBody>
          <a:bodyPr anchorCtr="0" anchor="t" bIns="91425" lIns="91425" spcFirstLastPara="1" rIns="91425" wrap="square" tIns="91425"/>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67" name="Google Shape;67;p6"/>
          <p:cNvSpPr txBox="1"/>
          <p:nvPr>
            <p:ph idx="2" type="body"/>
          </p:nvPr>
        </p:nvSpPr>
        <p:spPr>
          <a:xfrm>
            <a:off x="5089970" y="2160589"/>
            <a:ext cx="4184034" cy="3880773"/>
          </a:xfrm>
          <a:prstGeom prst="rect">
            <a:avLst/>
          </a:prstGeom>
          <a:noFill/>
          <a:ln>
            <a:noFill/>
          </a:ln>
        </p:spPr>
        <p:txBody>
          <a:bodyPr anchorCtr="0" anchor="t" bIns="91425" lIns="91425" spcFirstLastPara="1" rIns="91425" wrap="square" tIns="91425"/>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68" name="Google Shape;68;p6"/>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69" name="Google Shape;69;p6"/>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70" name="Google Shape;70;p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900">
                <a:solidFill>
                  <a:schemeClr val="accent1"/>
                </a:solidFill>
                <a:latin typeface="Trebuchet MS"/>
                <a:ea typeface="Trebuchet MS"/>
                <a:cs typeface="Trebuchet MS"/>
                <a:sym typeface="Trebuchet MS"/>
              </a:defRPr>
            </a:lvl1pPr>
            <a:lvl2pPr indent="0" lvl="1" marL="0" marR="0" rtl="0" algn="r">
              <a:spcBef>
                <a:spcPts val="0"/>
              </a:spcBef>
              <a:buNone/>
              <a:defRPr sz="900">
                <a:solidFill>
                  <a:schemeClr val="accent1"/>
                </a:solidFill>
                <a:latin typeface="Trebuchet MS"/>
                <a:ea typeface="Trebuchet MS"/>
                <a:cs typeface="Trebuchet MS"/>
                <a:sym typeface="Trebuchet MS"/>
              </a:defRPr>
            </a:lvl2pPr>
            <a:lvl3pPr indent="0" lvl="2" marL="0" marR="0" rtl="0" algn="r">
              <a:spcBef>
                <a:spcPts val="0"/>
              </a:spcBef>
              <a:buNone/>
              <a:defRPr sz="900">
                <a:solidFill>
                  <a:schemeClr val="accent1"/>
                </a:solidFill>
                <a:latin typeface="Trebuchet MS"/>
                <a:ea typeface="Trebuchet MS"/>
                <a:cs typeface="Trebuchet MS"/>
                <a:sym typeface="Trebuchet MS"/>
              </a:defRPr>
            </a:lvl3pPr>
            <a:lvl4pPr indent="0" lvl="3" marL="0" marR="0" rtl="0" algn="r">
              <a:spcBef>
                <a:spcPts val="0"/>
              </a:spcBef>
              <a:buNone/>
              <a:defRPr sz="900">
                <a:solidFill>
                  <a:schemeClr val="accent1"/>
                </a:solidFill>
                <a:latin typeface="Trebuchet MS"/>
                <a:ea typeface="Trebuchet MS"/>
                <a:cs typeface="Trebuchet MS"/>
                <a:sym typeface="Trebuchet MS"/>
              </a:defRPr>
            </a:lvl4pPr>
            <a:lvl5pPr indent="0" lvl="4" marL="0" marR="0" rtl="0" algn="r">
              <a:spcBef>
                <a:spcPts val="0"/>
              </a:spcBef>
              <a:buNone/>
              <a:defRPr sz="900">
                <a:solidFill>
                  <a:schemeClr val="accent1"/>
                </a:solidFill>
                <a:latin typeface="Trebuchet MS"/>
                <a:ea typeface="Trebuchet MS"/>
                <a:cs typeface="Trebuchet MS"/>
                <a:sym typeface="Trebuchet MS"/>
              </a:defRPr>
            </a:lvl5pPr>
            <a:lvl6pPr indent="0" lvl="5" marL="0" marR="0" rtl="0" algn="r">
              <a:spcBef>
                <a:spcPts val="0"/>
              </a:spcBef>
              <a:buNone/>
              <a:defRPr sz="900">
                <a:solidFill>
                  <a:schemeClr val="accent1"/>
                </a:solidFill>
                <a:latin typeface="Trebuchet MS"/>
                <a:ea typeface="Trebuchet MS"/>
                <a:cs typeface="Trebuchet MS"/>
                <a:sym typeface="Trebuchet MS"/>
              </a:defRPr>
            </a:lvl6pPr>
            <a:lvl7pPr indent="0" lvl="6" marL="0" marR="0" rtl="0" algn="r">
              <a:spcBef>
                <a:spcPts val="0"/>
              </a:spcBef>
              <a:buNone/>
              <a:defRPr sz="900">
                <a:solidFill>
                  <a:schemeClr val="accent1"/>
                </a:solidFill>
                <a:latin typeface="Trebuchet MS"/>
                <a:ea typeface="Trebuchet MS"/>
                <a:cs typeface="Trebuchet MS"/>
                <a:sym typeface="Trebuchet MS"/>
              </a:defRPr>
            </a:lvl7pPr>
            <a:lvl8pPr indent="0" lvl="7" marL="0" marR="0" rtl="0" algn="r">
              <a:spcBef>
                <a:spcPts val="0"/>
              </a:spcBef>
              <a:buNone/>
              <a:defRPr sz="900">
                <a:solidFill>
                  <a:schemeClr val="accent1"/>
                </a:solidFill>
                <a:latin typeface="Trebuchet MS"/>
                <a:ea typeface="Trebuchet MS"/>
                <a:cs typeface="Trebuchet MS"/>
                <a:sym typeface="Trebuchet MS"/>
              </a:defRPr>
            </a:lvl8pPr>
            <a:lvl9pPr indent="0" lvl="8" marL="0" marR="0" rtl="0" algn="r">
              <a:spcBef>
                <a:spcPts val="0"/>
              </a:spcBef>
              <a:buNone/>
              <a:defRPr sz="900">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Ainult pealkiri" type="titleOnly">
  <p:cSld name="TITLE_ONLY">
    <p:spTree>
      <p:nvGrpSpPr>
        <p:cNvPr id="71" name="Shape 71"/>
        <p:cNvGrpSpPr/>
        <p:nvPr/>
      </p:nvGrpSpPr>
      <p:grpSpPr>
        <a:xfrm>
          <a:off x="0" y="0"/>
          <a:ext cx="0" cy="0"/>
          <a:chOff x="0" y="0"/>
          <a:chExt cx="0" cy="0"/>
        </a:xfrm>
      </p:grpSpPr>
      <p:sp>
        <p:nvSpPr>
          <p:cNvPr id="72" name="Google Shape;72;p7"/>
          <p:cNvSpPr txBox="1"/>
          <p:nvPr>
            <p:ph type="title"/>
          </p:nvPr>
        </p:nvSpPr>
        <p:spPr>
          <a:xfrm>
            <a:off x="677334" y="609600"/>
            <a:ext cx="8596668" cy="1320800"/>
          </a:xfrm>
          <a:prstGeom prst="rect">
            <a:avLst/>
          </a:prstGeom>
          <a:noFill/>
          <a:ln>
            <a:noFill/>
          </a:ln>
        </p:spPr>
        <p:txBody>
          <a:bodyPr anchorCtr="0" anchor="t" bIns="91425" lIns="91425" spcFirstLastPara="1" rIns="91425" wrap="square" tIns="91425"/>
          <a:lstStyle>
            <a:lvl1pPr indent="0" lvl="0" mar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73" name="Google Shape;73;p7"/>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74" name="Google Shape;74;p7"/>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75" name="Google Shape;75;p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900">
                <a:solidFill>
                  <a:schemeClr val="accent1"/>
                </a:solidFill>
                <a:latin typeface="Trebuchet MS"/>
                <a:ea typeface="Trebuchet MS"/>
                <a:cs typeface="Trebuchet MS"/>
                <a:sym typeface="Trebuchet MS"/>
              </a:defRPr>
            </a:lvl1pPr>
            <a:lvl2pPr indent="0" lvl="1" marL="0" marR="0" rtl="0" algn="r">
              <a:spcBef>
                <a:spcPts val="0"/>
              </a:spcBef>
              <a:buNone/>
              <a:defRPr sz="900">
                <a:solidFill>
                  <a:schemeClr val="accent1"/>
                </a:solidFill>
                <a:latin typeface="Trebuchet MS"/>
                <a:ea typeface="Trebuchet MS"/>
                <a:cs typeface="Trebuchet MS"/>
                <a:sym typeface="Trebuchet MS"/>
              </a:defRPr>
            </a:lvl2pPr>
            <a:lvl3pPr indent="0" lvl="2" marL="0" marR="0" rtl="0" algn="r">
              <a:spcBef>
                <a:spcPts val="0"/>
              </a:spcBef>
              <a:buNone/>
              <a:defRPr sz="900">
                <a:solidFill>
                  <a:schemeClr val="accent1"/>
                </a:solidFill>
                <a:latin typeface="Trebuchet MS"/>
                <a:ea typeface="Trebuchet MS"/>
                <a:cs typeface="Trebuchet MS"/>
                <a:sym typeface="Trebuchet MS"/>
              </a:defRPr>
            </a:lvl3pPr>
            <a:lvl4pPr indent="0" lvl="3" marL="0" marR="0" rtl="0" algn="r">
              <a:spcBef>
                <a:spcPts val="0"/>
              </a:spcBef>
              <a:buNone/>
              <a:defRPr sz="900">
                <a:solidFill>
                  <a:schemeClr val="accent1"/>
                </a:solidFill>
                <a:latin typeface="Trebuchet MS"/>
                <a:ea typeface="Trebuchet MS"/>
                <a:cs typeface="Trebuchet MS"/>
                <a:sym typeface="Trebuchet MS"/>
              </a:defRPr>
            </a:lvl4pPr>
            <a:lvl5pPr indent="0" lvl="4" marL="0" marR="0" rtl="0" algn="r">
              <a:spcBef>
                <a:spcPts val="0"/>
              </a:spcBef>
              <a:buNone/>
              <a:defRPr sz="900">
                <a:solidFill>
                  <a:schemeClr val="accent1"/>
                </a:solidFill>
                <a:latin typeface="Trebuchet MS"/>
                <a:ea typeface="Trebuchet MS"/>
                <a:cs typeface="Trebuchet MS"/>
                <a:sym typeface="Trebuchet MS"/>
              </a:defRPr>
            </a:lvl5pPr>
            <a:lvl6pPr indent="0" lvl="5" marL="0" marR="0" rtl="0" algn="r">
              <a:spcBef>
                <a:spcPts val="0"/>
              </a:spcBef>
              <a:buNone/>
              <a:defRPr sz="900">
                <a:solidFill>
                  <a:schemeClr val="accent1"/>
                </a:solidFill>
                <a:latin typeface="Trebuchet MS"/>
                <a:ea typeface="Trebuchet MS"/>
                <a:cs typeface="Trebuchet MS"/>
                <a:sym typeface="Trebuchet MS"/>
              </a:defRPr>
            </a:lvl6pPr>
            <a:lvl7pPr indent="0" lvl="6" marL="0" marR="0" rtl="0" algn="r">
              <a:spcBef>
                <a:spcPts val="0"/>
              </a:spcBef>
              <a:buNone/>
              <a:defRPr sz="900">
                <a:solidFill>
                  <a:schemeClr val="accent1"/>
                </a:solidFill>
                <a:latin typeface="Trebuchet MS"/>
                <a:ea typeface="Trebuchet MS"/>
                <a:cs typeface="Trebuchet MS"/>
                <a:sym typeface="Trebuchet MS"/>
              </a:defRPr>
            </a:lvl7pPr>
            <a:lvl8pPr indent="0" lvl="7" marL="0" marR="0" rtl="0" algn="r">
              <a:spcBef>
                <a:spcPts val="0"/>
              </a:spcBef>
              <a:buNone/>
              <a:defRPr sz="900">
                <a:solidFill>
                  <a:schemeClr val="accent1"/>
                </a:solidFill>
                <a:latin typeface="Trebuchet MS"/>
                <a:ea typeface="Trebuchet MS"/>
                <a:cs typeface="Trebuchet MS"/>
                <a:sym typeface="Trebuchet MS"/>
              </a:defRPr>
            </a:lvl8pPr>
            <a:lvl9pPr indent="0" lvl="8" marL="0" marR="0" rtl="0" algn="r">
              <a:spcBef>
                <a:spcPts val="0"/>
              </a:spcBef>
              <a:buNone/>
              <a:defRPr sz="900">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ühi" type="blank">
  <p:cSld name="BLANK">
    <p:spTree>
      <p:nvGrpSpPr>
        <p:cNvPr id="76" name="Shape 76"/>
        <p:cNvGrpSpPr/>
        <p:nvPr/>
      </p:nvGrpSpPr>
      <p:grpSpPr>
        <a:xfrm>
          <a:off x="0" y="0"/>
          <a:ext cx="0" cy="0"/>
          <a:chOff x="0" y="0"/>
          <a:chExt cx="0" cy="0"/>
        </a:xfrm>
      </p:grpSpPr>
      <p:sp>
        <p:nvSpPr>
          <p:cNvPr id="77" name="Google Shape;77;p8"/>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78" name="Google Shape;78;p8"/>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79" name="Google Shape;79;p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900">
                <a:solidFill>
                  <a:schemeClr val="accent1"/>
                </a:solidFill>
                <a:latin typeface="Trebuchet MS"/>
                <a:ea typeface="Trebuchet MS"/>
                <a:cs typeface="Trebuchet MS"/>
                <a:sym typeface="Trebuchet MS"/>
              </a:defRPr>
            </a:lvl1pPr>
            <a:lvl2pPr indent="0" lvl="1" marL="0" marR="0" rtl="0" algn="r">
              <a:spcBef>
                <a:spcPts val="0"/>
              </a:spcBef>
              <a:buNone/>
              <a:defRPr sz="900">
                <a:solidFill>
                  <a:schemeClr val="accent1"/>
                </a:solidFill>
                <a:latin typeface="Trebuchet MS"/>
                <a:ea typeface="Trebuchet MS"/>
                <a:cs typeface="Trebuchet MS"/>
                <a:sym typeface="Trebuchet MS"/>
              </a:defRPr>
            </a:lvl2pPr>
            <a:lvl3pPr indent="0" lvl="2" marL="0" marR="0" rtl="0" algn="r">
              <a:spcBef>
                <a:spcPts val="0"/>
              </a:spcBef>
              <a:buNone/>
              <a:defRPr sz="900">
                <a:solidFill>
                  <a:schemeClr val="accent1"/>
                </a:solidFill>
                <a:latin typeface="Trebuchet MS"/>
                <a:ea typeface="Trebuchet MS"/>
                <a:cs typeface="Trebuchet MS"/>
                <a:sym typeface="Trebuchet MS"/>
              </a:defRPr>
            </a:lvl3pPr>
            <a:lvl4pPr indent="0" lvl="3" marL="0" marR="0" rtl="0" algn="r">
              <a:spcBef>
                <a:spcPts val="0"/>
              </a:spcBef>
              <a:buNone/>
              <a:defRPr sz="900">
                <a:solidFill>
                  <a:schemeClr val="accent1"/>
                </a:solidFill>
                <a:latin typeface="Trebuchet MS"/>
                <a:ea typeface="Trebuchet MS"/>
                <a:cs typeface="Trebuchet MS"/>
                <a:sym typeface="Trebuchet MS"/>
              </a:defRPr>
            </a:lvl4pPr>
            <a:lvl5pPr indent="0" lvl="4" marL="0" marR="0" rtl="0" algn="r">
              <a:spcBef>
                <a:spcPts val="0"/>
              </a:spcBef>
              <a:buNone/>
              <a:defRPr sz="900">
                <a:solidFill>
                  <a:schemeClr val="accent1"/>
                </a:solidFill>
                <a:latin typeface="Trebuchet MS"/>
                <a:ea typeface="Trebuchet MS"/>
                <a:cs typeface="Trebuchet MS"/>
                <a:sym typeface="Trebuchet MS"/>
              </a:defRPr>
            </a:lvl5pPr>
            <a:lvl6pPr indent="0" lvl="5" marL="0" marR="0" rtl="0" algn="r">
              <a:spcBef>
                <a:spcPts val="0"/>
              </a:spcBef>
              <a:buNone/>
              <a:defRPr sz="900">
                <a:solidFill>
                  <a:schemeClr val="accent1"/>
                </a:solidFill>
                <a:latin typeface="Trebuchet MS"/>
                <a:ea typeface="Trebuchet MS"/>
                <a:cs typeface="Trebuchet MS"/>
                <a:sym typeface="Trebuchet MS"/>
              </a:defRPr>
            </a:lvl6pPr>
            <a:lvl7pPr indent="0" lvl="6" marL="0" marR="0" rtl="0" algn="r">
              <a:spcBef>
                <a:spcPts val="0"/>
              </a:spcBef>
              <a:buNone/>
              <a:defRPr sz="900">
                <a:solidFill>
                  <a:schemeClr val="accent1"/>
                </a:solidFill>
                <a:latin typeface="Trebuchet MS"/>
                <a:ea typeface="Trebuchet MS"/>
                <a:cs typeface="Trebuchet MS"/>
                <a:sym typeface="Trebuchet MS"/>
              </a:defRPr>
            </a:lvl7pPr>
            <a:lvl8pPr indent="0" lvl="7" marL="0" marR="0" rtl="0" algn="r">
              <a:spcBef>
                <a:spcPts val="0"/>
              </a:spcBef>
              <a:buNone/>
              <a:defRPr sz="900">
                <a:solidFill>
                  <a:schemeClr val="accent1"/>
                </a:solidFill>
                <a:latin typeface="Trebuchet MS"/>
                <a:ea typeface="Trebuchet MS"/>
                <a:cs typeface="Trebuchet MS"/>
                <a:sym typeface="Trebuchet MS"/>
              </a:defRPr>
            </a:lvl8pPr>
            <a:lvl9pPr indent="0" lvl="8" marL="0" marR="0" rtl="0" algn="r">
              <a:spcBef>
                <a:spcPts val="0"/>
              </a:spcBef>
              <a:buNone/>
              <a:defRPr sz="900">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ealdisega sisu" type="objTx">
  <p:cSld name="OBJECT_WITH_CAPTION_TEXT">
    <p:spTree>
      <p:nvGrpSpPr>
        <p:cNvPr id="80" name="Shape 80"/>
        <p:cNvGrpSpPr/>
        <p:nvPr/>
      </p:nvGrpSpPr>
      <p:grpSpPr>
        <a:xfrm>
          <a:off x="0" y="0"/>
          <a:ext cx="0" cy="0"/>
          <a:chOff x="0" y="0"/>
          <a:chExt cx="0" cy="0"/>
        </a:xfrm>
      </p:grpSpPr>
      <p:sp>
        <p:nvSpPr>
          <p:cNvPr id="81" name="Google Shape;81;p9"/>
          <p:cNvSpPr txBox="1"/>
          <p:nvPr>
            <p:ph type="title"/>
          </p:nvPr>
        </p:nvSpPr>
        <p:spPr>
          <a:xfrm>
            <a:off x="677334" y="1498604"/>
            <a:ext cx="3854528" cy="1278466"/>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Clr>
                <a:schemeClr val="accent1"/>
              </a:buClr>
              <a:buSzPts val="2000"/>
              <a:buFont typeface="Trebuchet MS"/>
              <a:buNone/>
              <a:defRPr b="0" i="0" sz="20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82" name="Google Shape;82;p9"/>
          <p:cNvSpPr txBox="1"/>
          <p:nvPr>
            <p:ph idx="1" type="body"/>
          </p:nvPr>
        </p:nvSpPr>
        <p:spPr>
          <a:xfrm>
            <a:off x="4760461" y="514924"/>
            <a:ext cx="4513541" cy="5526437"/>
          </a:xfrm>
          <a:prstGeom prst="rect">
            <a:avLst/>
          </a:prstGeom>
          <a:noFill/>
          <a:ln>
            <a:noFill/>
          </a:ln>
        </p:spPr>
        <p:txBody>
          <a:bodyPr anchorCtr="0" anchor="t" bIns="91425" lIns="91425" spcFirstLastPara="1" rIns="91425" wrap="square" tIns="91425"/>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83" name="Google Shape;83;p9"/>
          <p:cNvSpPr txBox="1"/>
          <p:nvPr>
            <p:ph idx="2" type="body"/>
          </p:nvPr>
        </p:nvSpPr>
        <p:spPr>
          <a:xfrm>
            <a:off x="677334" y="2777069"/>
            <a:ext cx="3854528" cy="2584449"/>
          </a:xfrm>
          <a:prstGeom prst="rect">
            <a:avLst/>
          </a:prstGeom>
          <a:noFill/>
          <a:ln>
            <a:noFill/>
          </a:ln>
        </p:spPr>
        <p:txBody>
          <a:bodyPr anchorCtr="0" anchor="t" bIns="91425" lIns="91425" spcFirstLastPara="1" rIns="91425" wrap="square" tIns="91425"/>
          <a:lstStyle>
            <a:lvl1pPr indent="-228600" lvl="0" marL="457200" marR="0" rtl="0" algn="l">
              <a:spcBef>
                <a:spcPts val="1000"/>
              </a:spcBef>
              <a:spcAft>
                <a:spcPts val="0"/>
              </a:spcAft>
              <a:buClr>
                <a:schemeClr val="accent1"/>
              </a:buClr>
              <a:buSzPts val="1120"/>
              <a:buFont typeface="Noto Sans Symbols"/>
              <a:buNone/>
              <a:defRPr b="0" i="0" sz="1400" u="none" cap="none" strike="noStrike">
                <a:solidFill>
                  <a:srgbClr val="3F3F3F"/>
                </a:solidFill>
                <a:latin typeface="Trebuchet MS"/>
                <a:ea typeface="Trebuchet MS"/>
                <a:cs typeface="Trebuchet MS"/>
                <a:sym typeface="Trebuchet MS"/>
              </a:defRPr>
            </a:lvl1pPr>
            <a:lvl2pPr indent="-228600" lvl="1" marL="914400" marR="0" rtl="0" algn="l">
              <a:spcBef>
                <a:spcPts val="1000"/>
              </a:spcBef>
              <a:spcAft>
                <a:spcPts val="0"/>
              </a:spcAft>
              <a:buClr>
                <a:schemeClr val="accent1"/>
              </a:buClr>
              <a:buSzPts val="1120"/>
              <a:buFont typeface="Noto Sans Symbols"/>
              <a:buNone/>
              <a:defRPr b="0" i="0" sz="1400" u="none" cap="none" strike="noStrike">
                <a:solidFill>
                  <a:srgbClr val="3F3F3F"/>
                </a:solidFill>
                <a:latin typeface="Trebuchet MS"/>
                <a:ea typeface="Trebuchet MS"/>
                <a:cs typeface="Trebuchet MS"/>
                <a:sym typeface="Trebuchet MS"/>
              </a:defRPr>
            </a:lvl2pPr>
            <a:lvl3pPr indent="-228600" lvl="2" marL="1371600" marR="0" rtl="0" algn="l">
              <a:spcBef>
                <a:spcPts val="100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3pPr>
            <a:lvl4pPr indent="-228600" lvl="3" marL="1828800" marR="0" rtl="0" algn="l">
              <a:spcBef>
                <a:spcPts val="1000"/>
              </a:spcBef>
              <a:spcAft>
                <a:spcPts val="0"/>
              </a:spcAft>
              <a:buClr>
                <a:schemeClr val="accent1"/>
              </a:buClr>
              <a:buSzPts val="800"/>
              <a:buFont typeface="Noto Sans Symbols"/>
              <a:buNone/>
              <a:defRPr b="0" i="0" sz="1000" u="none" cap="none" strike="noStrike">
                <a:solidFill>
                  <a:srgbClr val="3F3F3F"/>
                </a:solidFill>
                <a:latin typeface="Trebuchet MS"/>
                <a:ea typeface="Trebuchet MS"/>
                <a:cs typeface="Trebuchet MS"/>
                <a:sym typeface="Trebuchet MS"/>
              </a:defRPr>
            </a:lvl4pPr>
            <a:lvl5pPr indent="-228600" lvl="4" marL="2286000" marR="0" rtl="0" algn="l">
              <a:spcBef>
                <a:spcPts val="1000"/>
              </a:spcBef>
              <a:spcAft>
                <a:spcPts val="0"/>
              </a:spcAft>
              <a:buClr>
                <a:schemeClr val="accent1"/>
              </a:buClr>
              <a:buSzPts val="800"/>
              <a:buFont typeface="Noto Sans Symbols"/>
              <a:buNone/>
              <a:defRPr b="0" i="0" sz="1000" u="none" cap="none" strike="noStrike">
                <a:solidFill>
                  <a:srgbClr val="3F3F3F"/>
                </a:solidFill>
                <a:latin typeface="Trebuchet MS"/>
                <a:ea typeface="Trebuchet MS"/>
                <a:cs typeface="Trebuchet MS"/>
                <a:sym typeface="Trebuchet MS"/>
              </a:defRPr>
            </a:lvl5pPr>
            <a:lvl6pPr indent="-228600" lvl="5" marL="2743200" marR="0" rtl="0" algn="l">
              <a:spcBef>
                <a:spcPts val="1000"/>
              </a:spcBef>
              <a:spcAft>
                <a:spcPts val="0"/>
              </a:spcAft>
              <a:buClr>
                <a:schemeClr val="accent1"/>
              </a:buClr>
              <a:buSzPts val="800"/>
              <a:buFont typeface="Noto Sans Symbols"/>
              <a:buNone/>
              <a:defRPr b="0" i="0" sz="1000" u="none" cap="none" strike="noStrike">
                <a:solidFill>
                  <a:srgbClr val="3F3F3F"/>
                </a:solidFill>
                <a:latin typeface="Trebuchet MS"/>
                <a:ea typeface="Trebuchet MS"/>
                <a:cs typeface="Trebuchet MS"/>
                <a:sym typeface="Trebuchet MS"/>
              </a:defRPr>
            </a:lvl6pPr>
            <a:lvl7pPr indent="-228600" lvl="6" marL="3200400" marR="0" rtl="0" algn="l">
              <a:spcBef>
                <a:spcPts val="1000"/>
              </a:spcBef>
              <a:spcAft>
                <a:spcPts val="0"/>
              </a:spcAft>
              <a:buClr>
                <a:schemeClr val="accent1"/>
              </a:buClr>
              <a:buSzPts val="800"/>
              <a:buFont typeface="Noto Sans Symbols"/>
              <a:buNone/>
              <a:defRPr b="0" i="0" sz="1000" u="none" cap="none" strike="noStrike">
                <a:solidFill>
                  <a:srgbClr val="3F3F3F"/>
                </a:solidFill>
                <a:latin typeface="Trebuchet MS"/>
                <a:ea typeface="Trebuchet MS"/>
                <a:cs typeface="Trebuchet MS"/>
                <a:sym typeface="Trebuchet MS"/>
              </a:defRPr>
            </a:lvl7pPr>
            <a:lvl8pPr indent="-228600" lvl="7" marL="3657600" marR="0" rtl="0" algn="l">
              <a:spcBef>
                <a:spcPts val="1000"/>
              </a:spcBef>
              <a:spcAft>
                <a:spcPts val="0"/>
              </a:spcAft>
              <a:buClr>
                <a:schemeClr val="accent1"/>
              </a:buClr>
              <a:buSzPts val="800"/>
              <a:buFont typeface="Noto Sans Symbols"/>
              <a:buNone/>
              <a:defRPr b="0" i="0" sz="1000" u="none" cap="none" strike="noStrike">
                <a:solidFill>
                  <a:srgbClr val="3F3F3F"/>
                </a:solidFill>
                <a:latin typeface="Trebuchet MS"/>
                <a:ea typeface="Trebuchet MS"/>
                <a:cs typeface="Trebuchet MS"/>
                <a:sym typeface="Trebuchet MS"/>
              </a:defRPr>
            </a:lvl8pPr>
            <a:lvl9pPr indent="-228600" lvl="8" marL="4114800" marR="0" rtl="0" algn="l">
              <a:spcBef>
                <a:spcPts val="1000"/>
              </a:spcBef>
              <a:spcAft>
                <a:spcPts val="0"/>
              </a:spcAft>
              <a:buClr>
                <a:schemeClr val="accent1"/>
              </a:buClr>
              <a:buSzPts val="800"/>
              <a:buFont typeface="Noto Sans Symbols"/>
              <a:buNone/>
              <a:defRPr b="0" i="0" sz="1000" u="none" cap="none" strike="noStrike">
                <a:solidFill>
                  <a:srgbClr val="3F3F3F"/>
                </a:solidFill>
                <a:latin typeface="Trebuchet MS"/>
                <a:ea typeface="Trebuchet MS"/>
                <a:cs typeface="Trebuchet MS"/>
                <a:sym typeface="Trebuchet MS"/>
              </a:defRPr>
            </a:lvl9pPr>
          </a:lstStyle>
          <a:p/>
        </p:txBody>
      </p:sp>
      <p:sp>
        <p:nvSpPr>
          <p:cNvPr id="84" name="Google Shape;84;p9"/>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85" name="Google Shape;85;p9"/>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86" name="Google Shape;86;p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900">
                <a:solidFill>
                  <a:schemeClr val="accent1"/>
                </a:solidFill>
                <a:latin typeface="Trebuchet MS"/>
                <a:ea typeface="Trebuchet MS"/>
                <a:cs typeface="Trebuchet MS"/>
                <a:sym typeface="Trebuchet MS"/>
              </a:defRPr>
            </a:lvl1pPr>
            <a:lvl2pPr indent="0" lvl="1" marL="0" marR="0" rtl="0" algn="r">
              <a:spcBef>
                <a:spcPts val="0"/>
              </a:spcBef>
              <a:buNone/>
              <a:defRPr sz="900">
                <a:solidFill>
                  <a:schemeClr val="accent1"/>
                </a:solidFill>
                <a:latin typeface="Trebuchet MS"/>
                <a:ea typeface="Trebuchet MS"/>
                <a:cs typeface="Trebuchet MS"/>
                <a:sym typeface="Trebuchet MS"/>
              </a:defRPr>
            </a:lvl2pPr>
            <a:lvl3pPr indent="0" lvl="2" marL="0" marR="0" rtl="0" algn="r">
              <a:spcBef>
                <a:spcPts val="0"/>
              </a:spcBef>
              <a:buNone/>
              <a:defRPr sz="900">
                <a:solidFill>
                  <a:schemeClr val="accent1"/>
                </a:solidFill>
                <a:latin typeface="Trebuchet MS"/>
                <a:ea typeface="Trebuchet MS"/>
                <a:cs typeface="Trebuchet MS"/>
                <a:sym typeface="Trebuchet MS"/>
              </a:defRPr>
            </a:lvl3pPr>
            <a:lvl4pPr indent="0" lvl="3" marL="0" marR="0" rtl="0" algn="r">
              <a:spcBef>
                <a:spcPts val="0"/>
              </a:spcBef>
              <a:buNone/>
              <a:defRPr sz="900">
                <a:solidFill>
                  <a:schemeClr val="accent1"/>
                </a:solidFill>
                <a:latin typeface="Trebuchet MS"/>
                <a:ea typeface="Trebuchet MS"/>
                <a:cs typeface="Trebuchet MS"/>
                <a:sym typeface="Trebuchet MS"/>
              </a:defRPr>
            </a:lvl4pPr>
            <a:lvl5pPr indent="0" lvl="4" marL="0" marR="0" rtl="0" algn="r">
              <a:spcBef>
                <a:spcPts val="0"/>
              </a:spcBef>
              <a:buNone/>
              <a:defRPr sz="900">
                <a:solidFill>
                  <a:schemeClr val="accent1"/>
                </a:solidFill>
                <a:latin typeface="Trebuchet MS"/>
                <a:ea typeface="Trebuchet MS"/>
                <a:cs typeface="Trebuchet MS"/>
                <a:sym typeface="Trebuchet MS"/>
              </a:defRPr>
            </a:lvl5pPr>
            <a:lvl6pPr indent="0" lvl="5" marL="0" marR="0" rtl="0" algn="r">
              <a:spcBef>
                <a:spcPts val="0"/>
              </a:spcBef>
              <a:buNone/>
              <a:defRPr sz="900">
                <a:solidFill>
                  <a:schemeClr val="accent1"/>
                </a:solidFill>
                <a:latin typeface="Trebuchet MS"/>
                <a:ea typeface="Trebuchet MS"/>
                <a:cs typeface="Trebuchet MS"/>
                <a:sym typeface="Trebuchet MS"/>
              </a:defRPr>
            </a:lvl6pPr>
            <a:lvl7pPr indent="0" lvl="6" marL="0" marR="0" rtl="0" algn="r">
              <a:spcBef>
                <a:spcPts val="0"/>
              </a:spcBef>
              <a:buNone/>
              <a:defRPr sz="900">
                <a:solidFill>
                  <a:schemeClr val="accent1"/>
                </a:solidFill>
                <a:latin typeface="Trebuchet MS"/>
                <a:ea typeface="Trebuchet MS"/>
                <a:cs typeface="Trebuchet MS"/>
                <a:sym typeface="Trebuchet MS"/>
              </a:defRPr>
            </a:lvl7pPr>
            <a:lvl8pPr indent="0" lvl="7" marL="0" marR="0" rtl="0" algn="r">
              <a:spcBef>
                <a:spcPts val="0"/>
              </a:spcBef>
              <a:buNone/>
              <a:defRPr sz="900">
                <a:solidFill>
                  <a:schemeClr val="accent1"/>
                </a:solidFill>
                <a:latin typeface="Trebuchet MS"/>
                <a:ea typeface="Trebuchet MS"/>
                <a:cs typeface="Trebuchet MS"/>
                <a:sym typeface="Trebuchet MS"/>
              </a:defRPr>
            </a:lvl8pPr>
            <a:lvl9pPr indent="0" lvl="8" marL="0" marR="0" rtl="0" algn="r">
              <a:spcBef>
                <a:spcPts val="0"/>
              </a:spcBef>
              <a:buNone/>
              <a:defRPr sz="900">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ldiallkirjaga pilt" type="picTx">
  <p:cSld name="PICTURE_WITH_CAPTION_TEXT">
    <p:spTree>
      <p:nvGrpSpPr>
        <p:cNvPr id="87" name="Shape 87"/>
        <p:cNvGrpSpPr/>
        <p:nvPr/>
      </p:nvGrpSpPr>
      <p:grpSpPr>
        <a:xfrm>
          <a:off x="0" y="0"/>
          <a:ext cx="0" cy="0"/>
          <a:chOff x="0" y="0"/>
          <a:chExt cx="0" cy="0"/>
        </a:xfrm>
      </p:grpSpPr>
      <p:sp>
        <p:nvSpPr>
          <p:cNvPr id="88" name="Google Shape;88;p10"/>
          <p:cNvSpPr txBox="1"/>
          <p:nvPr>
            <p:ph type="title"/>
          </p:nvPr>
        </p:nvSpPr>
        <p:spPr>
          <a:xfrm>
            <a:off x="677334" y="4800600"/>
            <a:ext cx="8596667" cy="566738"/>
          </a:xfrm>
          <a:prstGeom prst="rect">
            <a:avLst/>
          </a:prstGeom>
          <a:noFill/>
          <a:ln>
            <a:noFill/>
          </a:ln>
        </p:spPr>
        <p:txBody>
          <a:bodyPr anchorCtr="0" anchor="b" bIns="91425" lIns="91425" spcFirstLastPara="1" rIns="91425" wrap="square" tIns="91425"/>
          <a:lstStyle>
            <a:lvl1pPr indent="0" lvl="0" marL="0" marR="0" rtl="0" algn="l">
              <a:spcBef>
                <a:spcPts val="0"/>
              </a:spcBef>
              <a:spcAft>
                <a:spcPts val="0"/>
              </a:spcAft>
              <a:buClr>
                <a:schemeClr val="accent1"/>
              </a:buClr>
              <a:buSzPts val="2400"/>
              <a:buFont typeface="Trebuchet MS"/>
              <a:buNone/>
              <a:defRPr b="0" i="0" sz="24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89" name="Google Shape;89;p10"/>
          <p:cNvSpPr/>
          <p:nvPr>
            <p:ph idx="2" type="pic"/>
          </p:nvPr>
        </p:nvSpPr>
        <p:spPr>
          <a:xfrm>
            <a:off x="677334" y="609600"/>
            <a:ext cx="8596668" cy="3845718"/>
          </a:xfrm>
          <a:prstGeom prst="rect">
            <a:avLst/>
          </a:prstGeom>
          <a:noFill/>
          <a:ln>
            <a:noFill/>
          </a:ln>
        </p:spPr>
        <p:txBody>
          <a:bodyPr anchorCtr="0" anchor="t" bIns="91425" lIns="91425" spcFirstLastPara="1" rIns="91425" wrap="square" tIns="91425"/>
          <a:lstStyle>
            <a:lvl1pPr indent="0" lvl="0" marL="0" marR="0" rtl="0" algn="ctr">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1pPr>
            <a:lvl2pPr indent="0" lvl="1" marL="457200"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2pPr>
            <a:lvl3pPr indent="0" lvl="2" marL="914400"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3pPr>
            <a:lvl4pPr indent="0" lvl="3" marL="1371600"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4pPr>
            <a:lvl5pPr indent="0" lvl="4" marL="1828800"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5pPr>
            <a:lvl6pPr indent="0" lvl="5" marL="2286000"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6pPr>
            <a:lvl7pPr indent="0" lvl="6" marL="2743200"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7pPr>
            <a:lvl8pPr indent="0" lvl="7" marL="3200400"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8pPr>
            <a:lvl9pPr indent="0" lvl="8" marL="3657600" marR="0" rtl="0" algn="l">
              <a:spcBef>
                <a:spcPts val="1000"/>
              </a:spcBef>
              <a:spcAft>
                <a:spcPts val="0"/>
              </a:spcAft>
              <a:buClr>
                <a:schemeClr val="accent1"/>
              </a:buClr>
              <a:buSzPts val="1280"/>
              <a:buFont typeface="Noto Sans Symbols"/>
              <a:buNone/>
              <a:defRPr b="0" i="0" sz="1600" u="none" cap="none" strike="noStrike">
                <a:solidFill>
                  <a:srgbClr val="3F3F3F"/>
                </a:solidFill>
                <a:latin typeface="Trebuchet MS"/>
                <a:ea typeface="Trebuchet MS"/>
                <a:cs typeface="Trebuchet MS"/>
                <a:sym typeface="Trebuchet MS"/>
              </a:defRPr>
            </a:lvl9pPr>
          </a:lstStyle>
          <a:p/>
        </p:txBody>
      </p:sp>
      <p:sp>
        <p:nvSpPr>
          <p:cNvPr id="90" name="Google Shape;90;p10"/>
          <p:cNvSpPr txBox="1"/>
          <p:nvPr>
            <p:ph idx="1" type="body"/>
          </p:nvPr>
        </p:nvSpPr>
        <p:spPr>
          <a:xfrm>
            <a:off x="677334" y="5367338"/>
            <a:ext cx="8596667" cy="674024"/>
          </a:xfrm>
          <a:prstGeom prst="rect">
            <a:avLst/>
          </a:prstGeom>
          <a:noFill/>
          <a:ln>
            <a:noFill/>
          </a:ln>
        </p:spPr>
        <p:txBody>
          <a:bodyPr anchorCtr="0" anchor="t" bIns="91425" lIns="91425" spcFirstLastPara="1" rIns="91425" wrap="square" tIns="91425"/>
          <a:lstStyle>
            <a:lvl1pPr indent="-228600" lvl="0" marL="457200" marR="0" rtl="0" algn="l">
              <a:spcBef>
                <a:spcPts val="100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1pPr>
            <a:lvl2pPr indent="-228600" lvl="1" marL="914400" marR="0" rtl="0" algn="l">
              <a:spcBef>
                <a:spcPts val="1000"/>
              </a:spcBef>
              <a:spcAft>
                <a:spcPts val="0"/>
              </a:spcAft>
              <a:buClr>
                <a:schemeClr val="accent1"/>
              </a:buClr>
              <a:buSzPts val="960"/>
              <a:buFont typeface="Noto Sans Symbols"/>
              <a:buNone/>
              <a:defRPr b="0" i="0" sz="1200" u="none" cap="none" strike="noStrike">
                <a:solidFill>
                  <a:srgbClr val="3F3F3F"/>
                </a:solidFill>
                <a:latin typeface="Trebuchet MS"/>
                <a:ea typeface="Trebuchet MS"/>
                <a:cs typeface="Trebuchet MS"/>
                <a:sym typeface="Trebuchet MS"/>
              </a:defRPr>
            </a:lvl2pPr>
            <a:lvl3pPr indent="-228600" lvl="2" marL="1371600" marR="0" rtl="0" algn="l">
              <a:spcBef>
                <a:spcPts val="1000"/>
              </a:spcBef>
              <a:spcAft>
                <a:spcPts val="0"/>
              </a:spcAft>
              <a:buClr>
                <a:schemeClr val="accent1"/>
              </a:buClr>
              <a:buSzPts val="800"/>
              <a:buFont typeface="Noto Sans Symbols"/>
              <a:buNone/>
              <a:defRPr b="0" i="0" sz="1000" u="none" cap="none" strike="noStrike">
                <a:solidFill>
                  <a:srgbClr val="3F3F3F"/>
                </a:solidFill>
                <a:latin typeface="Trebuchet MS"/>
                <a:ea typeface="Trebuchet MS"/>
                <a:cs typeface="Trebuchet MS"/>
                <a:sym typeface="Trebuchet MS"/>
              </a:defRPr>
            </a:lvl3pPr>
            <a:lvl4pPr indent="-228600" lvl="3" marL="1828800" marR="0" rtl="0" algn="l">
              <a:spcBef>
                <a:spcPts val="1000"/>
              </a:spcBef>
              <a:spcAft>
                <a:spcPts val="0"/>
              </a:spcAft>
              <a:buClr>
                <a:schemeClr val="accent1"/>
              </a:buClr>
              <a:buSzPts val="720"/>
              <a:buFont typeface="Noto Sans Symbols"/>
              <a:buNone/>
              <a:defRPr b="0" i="0" sz="900" u="none" cap="none" strike="noStrike">
                <a:solidFill>
                  <a:srgbClr val="3F3F3F"/>
                </a:solidFill>
                <a:latin typeface="Trebuchet MS"/>
                <a:ea typeface="Trebuchet MS"/>
                <a:cs typeface="Trebuchet MS"/>
                <a:sym typeface="Trebuchet MS"/>
              </a:defRPr>
            </a:lvl4pPr>
            <a:lvl5pPr indent="-228600" lvl="4" marL="2286000" marR="0" rtl="0" algn="l">
              <a:spcBef>
                <a:spcPts val="1000"/>
              </a:spcBef>
              <a:spcAft>
                <a:spcPts val="0"/>
              </a:spcAft>
              <a:buClr>
                <a:schemeClr val="accent1"/>
              </a:buClr>
              <a:buSzPts val="720"/>
              <a:buFont typeface="Noto Sans Symbols"/>
              <a:buNone/>
              <a:defRPr b="0" i="0" sz="900" u="none" cap="none" strike="noStrike">
                <a:solidFill>
                  <a:srgbClr val="3F3F3F"/>
                </a:solidFill>
                <a:latin typeface="Trebuchet MS"/>
                <a:ea typeface="Trebuchet MS"/>
                <a:cs typeface="Trebuchet MS"/>
                <a:sym typeface="Trebuchet MS"/>
              </a:defRPr>
            </a:lvl5pPr>
            <a:lvl6pPr indent="-228600" lvl="5" marL="2743200" marR="0" rtl="0" algn="l">
              <a:spcBef>
                <a:spcPts val="1000"/>
              </a:spcBef>
              <a:spcAft>
                <a:spcPts val="0"/>
              </a:spcAft>
              <a:buClr>
                <a:schemeClr val="accent1"/>
              </a:buClr>
              <a:buSzPts val="720"/>
              <a:buFont typeface="Noto Sans Symbols"/>
              <a:buNone/>
              <a:defRPr b="0" i="0" sz="900" u="none" cap="none" strike="noStrike">
                <a:solidFill>
                  <a:srgbClr val="3F3F3F"/>
                </a:solidFill>
                <a:latin typeface="Trebuchet MS"/>
                <a:ea typeface="Trebuchet MS"/>
                <a:cs typeface="Trebuchet MS"/>
                <a:sym typeface="Trebuchet MS"/>
              </a:defRPr>
            </a:lvl6pPr>
            <a:lvl7pPr indent="-228600" lvl="6" marL="3200400" marR="0" rtl="0" algn="l">
              <a:spcBef>
                <a:spcPts val="1000"/>
              </a:spcBef>
              <a:spcAft>
                <a:spcPts val="0"/>
              </a:spcAft>
              <a:buClr>
                <a:schemeClr val="accent1"/>
              </a:buClr>
              <a:buSzPts val="720"/>
              <a:buFont typeface="Noto Sans Symbols"/>
              <a:buNone/>
              <a:defRPr b="0" i="0" sz="900" u="none" cap="none" strike="noStrike">
                <a:solidFill>
                  <a:srgbClr val="3F3F3F"/>
                </a:solidFill>
                <a:latin typeface="Trebuchet MS"/>
                <a:ea typeface="Trebuchet MS"/>
                <a:cs typeface="Trebuchet MS"/>
                <a:sym typeface="Trebuchet MS"/>
              </a:defRPr>
            </a:lvl7pPr>
            <a:lvl8pPr indent="-228600" lvl="7" marL="3657600" marR="0" rtl="0" algn="l">
              <a:spcBef>
                <a:spcPts val="1000"/>
              </a:spcBef>
              <a:spcAft>
                <a:spcPts val="0"/>
              </a:spcAft>
              <a:buClr>
                <a:schemeClr val="accent1"/>
              </a:buClr>
              <a:buSzPts val="720"/>
              <a:buFont typeface="Noto Sans Symbols"/>
              <a:buNone/>
              <a:defRPr b="0" i="0" sz="900" u="none" cap="none" strike="noStrike">
                <a:solidFill>
                  <a:srgbClr val="3F3F3F"/>
                </a:solidFill>
                <a:latin typeface="Trebuchet MS"/>
                <a:ea typeface="Trebuchet MS"/>
                <a:cs typeface="Trebuchet MS"/>
                <a:sym typeface="Trebuchet MS"/>
              </a:defRPr>
            </a:lvl8pPr>
            <a:lvl9pPr indent="-228600" lvl="8" marL="4114800" marR="0" rtl="0" algn="l">
              <a:spcBef>
                <a:spcPts val="1000"/>
              </a:spcBef>
              <a:spcAft>
                <a:spcPts val="0"/>
              </a:spcAft>
              <a:buClr>
                <a:schemeClr val="accent1"/>
              </a:buClr>
              <a:buSzPts val="720"/>
              <a:buFont typeface="Noto Sans Symbols"/>
              <a:buNone/>
              <a:defRPr b="0" i="0" sz="900" u="none" cap="none" strike="noStrike">
                <a:solidFill>
                  <a:srgbClr val="3F3F3F"/>
                </a:solidFill>
                <a:latin typeface="Trebuchet MS"/>
                <a:ea typeface="Trebuchet MS"/>
                <a:cs typeface="Trebuchet MS"/>
                <a:sym typeface="Trebuchet MS"/>
              </a:defRPr>
            </a:lvl9pPr>
          </a:lstStyle>
          <a:p/>
        </p:txBody>
      </p:sp>
      <p:sp>
        <p:nvSpPr>
          <p:cNvPr id="91" name="Google Shape;91;p10"/>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92" name="Google Shape;92;p10"/>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sz="900">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93" name="Google Shape;93;p1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900">
                <a:solidFill>
                  <a:schemeClr val="accent1"/>
                </a:solidFill>
                <a:latin typeface="Trebuchet MS"/>
                <a:ea typeface="Trebuchet MS"/>
                <a:cs typeface="Trebuchet MS"/>
                <a:sym typeface="Trebuchet MS"/>
              </a:defRPr>
            </a:lvl1pPr>
            <a:lvl2pPr indent="0" lvl="1" marL="0" marR="0" rtl="0" algn="r">
              <a:spcBef>
                <a:spcPts val="0"/>
              </a:spcBef>
              <a:buNone/>
              <a:defRPr sz="900">
                <a:solidFill>
                  <a:schemeClr val="accent1"/>
                </a:solidFill>
                <a:latin typeface="Trebuchet MS"/>
                <a:ea typeface="Trebuchet MS"/>
                <a:cs typeface="Trebuchet MS"/>
                <a:sym typeface="Trebuchet MS"/>
              </a:defRPr>
            </a:lvl2pPr>
            <a:lvl3pPr indent="0" lvl="2" marL="0" marR="0" rtl="0" algn="r">
              <a:spcBef>
                <a:spcPts val="0"/>
              </a:spcBef>
              <a:buNone/>
              <a:defRPr sz="900">
                <a:solidFill>
                  <a:schemeClr val="accent1"/>
                </a:solidFill>
                <a:latin typeface="Trebuchet MS"/>
                <a:ea typeface="Trebuchet MS"/>
                <a:cs typeface="Trebuchet MS"/>
                <a:sym typeface="Trebuchet MS"/>
              </a:defRPr>
            </a:lvl3pPr>
            <a:lvl4pPr indent="0" lvl="3" marL="0" marR="0" rtl="0" algn="r">
              <a:spcBef>
                <a:spcPts val="0"/>
              </a:spcBef>
              <a:buNone/>
              <a:defRPr sz="900">
                <a:solidFill>
                  <a:schemeClr val="accent1"/>
                </a:solidFill>
                <a:latin typeface="Trebuchet MS"/>
                <a:ea typeface="Trebuchet MS"/>
                <a:cs typeface="Trebuchet MS"/>
                <a:sym typeface="Trebuchet MS"/>
              </a:defRPr>
            </a:lvl4pPr>
            <a:lvl5pPr indent="0" lvl="4" marL="0" marR="0" rtl="0" algn="r">
              <a:spcBef>
                <a:spcPts val="0"/>
              </a:spcBef>
              <a:buNone/>
              <a:defRPr sz="900">
                <a:solidFill>
                  <a:schemeClr val="accent1"/>
                </a:solidFill>
                <a:latin typeface="Trebuchet MS"/>
                <a:ea typeface="Trebuchet MS"/>
                <a:cs typeface="Trebuchet MS"/>
                <a:sym typeface="Trebuchet MS"/>
              </a:defRPr>
            </a:lvl5pPr>
            <a:lvl6pPr indent="0" lvl="5" marL="0" marR="0" rtl="0" algn="r">
              <a:spcBef>
                <a:spcPts val="0"/>
              </a:spcBef>
              <a:buNone/>
              <a:defRPr sz="900">
                <a:solidFill>
                  <a:schemeClr val="accent1"/>
                </a:solidFill>
                <a:latin typeface="Trebuchet MS"/>
                <a:ea typeface="Trebuchet MS"/>
                <a:cs typeface="Trebuchet MS"/>
                <a:sym typeface="Trebuchet MS"/>
              </a:defRPr>
            </a:lvl6pPr>
            <a:lvl7pPr indent="0" lvl="6" marL="0" marR="0" rtl="0" algn="r">
              <a:spcBef>
                <a:spcPts val="0"/>
              </a:spcBef>
              <a:buNone/>
              <a:defRPr sz="900">
                <a:solidFill>
                  <a:schemeClr val="accent1"/>
                </a:solidFill>
                <a:latin typeface="Trebuchet MS"/>
                <a:ea typeface="Trebuchet MS"/>
                <a:cs typeface="Trebuchet MS"/>
                <a:sym typeface="Trebuchet MS"/>
              </a:defRPr>
            </a:lvl7pPr>
            <a:lvl8pPr indent="0" lvl="7" marL="0" marR="0" rtl="0" algn="r">
              <a:spcBef>
                <a:spcPts val="0"/>
              </a:spcBef>
              <a:buNone/>
              <a:defRPr sz="900">
                <a:solidFill>
                  <a:schemeClr val="accent1"/>
                </a:solidFill>
                <a:latin typeface="Trebuchet MS"/>
                <a:ea typeface="Trebuchet MS"/>
                <a:cs typeface="Trebuchet MS"/>
                <a:sym typeface="Trebuchet MS"/>
              </a:defRPr>
            </a:lvl8pPr>
            <a:lvl9pPr indent="0" lvl="8" marL="0" marR="0" rtl="0" algn="r">
              <a:spcBef>
                <a:spcPts val="0"/>
              </a:spcBef>
              <a:buNone/>
              <a:defRPr sz="900">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grpSp>
        <p:nvGrpSpPr>
          <p:cNvPr id="10" name="Google Shape;10;p1"/>
          <p:cNvGrpSpPr/>
          <p:nvPr/>
        </p:nvGrpSpPr>
        <p:grpSpPr>
          <a:xfrm>
            <a:off x="0" y="-8467"/>
            <a:ext cx="12192000" cy="6866467"/>
            <a:chOff x="0" y="-8467"/>
            <a:chExt cx="12192000" cy="6866467"/>
          </a:xfrm>
        </p:grpSpPr>
        <p:cxnSp>
          <p:nvCxnSpPr>
            <p:cNvPr id="11" name="Google Shape;11;p1"/>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12" name="Google Shape;12;p1"/>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13" name="Google Shape;13;p1"/>
            <p:cNvSpPr/>
            <p:nvPr/>
          </p:nvSpPr>
          <p:spPr>
            <a:xfrm>
              <a:off x="9181476" y="-8467"/>
              <a:ext cx="3007349" cy="6866467"/>
            </a:xfrm>
            <a:custGeom>
              <a:rect b="b" l="l" r="r" t="t"/>
              <a:pathLst>
                <a:path extrusionOk="0" h="120000" w="120000">
                  <a:moveTo>
                    <a:pt x="81621" y="0"/>
                  </a:moveTo>
                  <a:lnTo>
                    <a:pt x="120000" y="0"/>
                  </a:lnTo>
                  <a:lnTo>
                    <a:pt x="120000" y="119999"/>
                  </a:lnTo>
                  <a:lnTo>
                    <a:pt x="0" y="119999"/>
                  </a:lnTo>
                  <a:lnTo>
                    <a:pt x="81621" y="0"/>
                  </a:lnTo>
                  <a:close/>
                </a:path>
              </a:pathLst>
            </a:custGeom>
            <a:solidFill>
              <a:schemeClr val="accent1">
                <a:alpha val="29803"/>
              </a:schemeClr>
            </a:solidFill>
            <a:ln>
              <a:noFill/>
            </a:ln>
          </p:spPr>
        </p:sp>
        <p:sp>
          <p:nvSpPr>
            <p:cNvPr id="14" name="Google Shape;14;p1"/>
            <p:cNvSpPr/>
            <p:nvPr/>
          </p:nvSpPr>
          <p:spPr>
            <a:xfrm>
              <a:off x="9603442" y="-8467"/>
              <a:ext cx="2588558" cy="6866467"/>
            </a:xfrm>
            <a:custGeom>
              <a:rect b="b" l="l" r="r" t="t"/>
              <a:pathLst>
                <a:path extrusionOk="0" h="120000" w="120000">
                  <a:moveTo>
                    <a:pt x="0" y="0"/>
                  </a:moveTo>
                  <a:lnTo>
                    <a:pt x="120000" y="0"/>
                  </a:lnTo>
                  <a:lnTo>
                    <a:pt x="120000" y="119999"/>
                  </a:lnTo>
                  <a:lnTo>
                    <a:pt x="56067" y="119999"/>
                  </a:lnTo>
                  <a:lnTo>
                    <a:pt x="0" y="0"/>
                  </a:lnTo>
                  <a:close/>
                </a:path>
              </a:pathLst>
            </a:custGeom>
            <a:solidFill>
              <a:schemeClr val="accent1">
                <a:alpha val="20000"/>
              </a:schemeClr>
            </a:solidFill>
            <a:ln>
              <a:noFill/>
            </a:ln>
          </p:spPr>
        </p:sp>
        <p:sp>
          <p:nvSpPr>
            <p:cNvPr id="15" name="Google Shape;15;p1"/>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1"/>
            <p:cNvSpPr/>
            <p:nvPr/>
          </p:nvSpPr>
          <p:spPr>
            <a:xfrm>
              <a:off x="9334500" y="-8467"/>
              <a:ext cx="2854326" cy="6866467"/>
            </a:xfrm>
            <a:custGeom>
              <a:rect b="b" l="l" r="r" t="t"/>
              <a:pathLst>
                <a:path extrusionOk="0" h="120000" w="120000">
                  <a:moveTo>
                    <a:pt x="0" y="0"/>
                  </a:moveTo>
                  <a:lnTo>
                    <a:pt x="120000" y="0"/>
                  </a:lnTo>
                  <a:lnTo>
                    <a:pt x="120000" y="119999"/>
                  </a:lnTo>
                  <a:lnTo>
                    <a:pt x="103873" y="119999"/>
                  </a:lnTo>
                  <a:lnTo>
                    <a:pt x="0" y="0"/>
                  </a:lnTo>
                  <a:close/>
                </a:path>
              </a:pathLst>
            </a:custGeom>
            <a:solidFill>
              <a:srgbClr val="3F7818">
                <a:alpha val="69803"/>
              </a:srgbClr>
            </a:solidFill>
            <a:ln>
              <a:noFill/>
            </a:ln>
          </p:spPr>
        </p:sp>
        <p:sp>
          <p:nvSpPr>
            <p:cNvPr id="17" name="Google Shape;17;p1"/>
            <p:cNvSpPr/>
            <p:nvPr/>
          </p:nvSpPr>
          <p:spPr>
            <a:xfrm>
              <a:off x="10898730" y="-8467"/>
              <a:ext cx="1290094" cy="6866467"/>
            </a:xfrm>
            <a:custGeom>
              <a:rect b="b" l="l" r="r" t="t"/>
              <a:pathLst>
                <a:path extrusionOk="0" h="120000" w="120000">
                  <a:moveTo>
                    <a:pt x="94852" y="0"/>
                  </a:moveTo>
                  <a:lnTo>
                    <a:pt x="120000" y="0"/>
                  </a:lnTo>
                  <a:lnTo>
                    <a:pt x="120000" y="120000"/>
                  </a:lnTo>
                  <a:lnTo>
                    <a:pt x="0" y="120000"/>
                  </a:lnTo>
                  <a:lnTo>
                    <a:pt x="94852" y="0"/>
                  </a:lnTo>
                  <a:close/>
                </a:path>
              </a:pathLst>
            </a:custGeom>
            <a:solidFill>
              <a:srgbClr val="BFE471">
                <a:alpha val="69803"/>
              </a:srgbClr>
            </a:solidFill>
            <a:ln>
              <a:noFill/>
            </a:ln>
          </p:spPr>
        </p:sp>
        <p:sp>
          <p:nvSpPr>
            <p:cNvPr id="18" name="Google Shape;18;p1"/>
            <p:cNvSpPr/>
            <p:nvPr/>
          </p:nvSpPr>
          <p:spPr>
            <a:xfrm>
              <a:off x="10938999" y="-8467"/>
              <a:ext cx="1249825" cy="6866467"/>
            </a:xfrm>
            <a:custGeom>
              <a:rect b="b" l="l" r="r" t="t"/>
              <a:pathLst>
                <a:path extrusionOk="0" h="120000" w="120000">
                  <a:moveTo>
                    <a:pt x="0" y="0"/>
                  </a:moveTo>
                  <a:lnTo>
                    <a:pt x="120000" y="0"/>
                  </a:lnTo>
                  <a:lnTo>
                    <a:pt x="120000" y="120000"/>
                  </a:lnTo>
                  <a:lnTo>
                    <a:pt x="106515" y="120000"/>
                  </a:lnTo>
                  <a:lnTo>
                    <a:pt x="0" y="0"/>
                  </a:lnTo>
                  <a:close/>
                </a:path>
              </a:pathLst>
            </a:custGeom>
            <a:solidFill>
              <a:schemeClr val="accent1">
                <a:alpha val="64705"/>
              </a:schemeClr>
            </a:solidFill>
            <a:ln>
              <a:noFill/>
            </a:ln>
          </p:spPr>
        </p:sp>
        <p:sp>
          <p:nvSpPr>
            <p:cNvPr id="19" name="Google Shape;19;p1"/>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1"/>
            <p:cNvSpPr/>
            <p:nvPr/>
          </p:nvSpPr>
          <p:spPr>
            <a:xfrm>
              <a:off x="0" y="4013200"/>
              <a:ext cx="448733" cy="2844800"/>
            </a:xfrm>
            <a:prstGeom prst="triangle">
              <a:avLst>
                <a:gd fmla="val 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1"/>
          <p:cNvSpPr txBox="1"/>
          <p:nvPr>
            <p:ph type="title"/>
          </p:nvPr>
        </p:nvSpPr>
        <p:spPr>
          <a:xfrm>
            <a:off x="677334" y="609600"/>
            <a:ext cx="8596668" cy="1320800"/>
          </a:xfrm>
          <a:prstGeom prst="rect">
            <a:avLst/>
          </a:prstGeom>
          <a:noFill/>
          <a:ln>
            <a:noFill/>
          </a:ln>
        </p:spPr>
        <p:txBody>
          <a:bodyPr anchorCtr="0" anchor="t" bIns="91425" lIns="91425" spcFirstLastPara="1" rIns="91425" wrap="square" tIns="91425"/>
          <a:lstStyle>
            <a:lvl1pPr indent="0" lvl="0" mar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indent="0" lvl="1" marL="0" marR="0" rtl="0" algn="l">
              <a:spcBef>
                <a:spcPts val="0"/>
              </a:spcBef>
              <a:spcAft>
                <a:spcPts val="0"/>
              </a:spcAft>
              <a:buSzPts val="1400"/>
              <a:buNone/>
              <a:defRPr b="0" i="0" sz="1800" u="none" cap="none" strike="noStrike">
                <a:solidFill>
                  <a:schemeClr val="dk2"/>
                </a:solidFill>
              </a:defRPr>
            </a:lvl2pPr>
            <a:lvl3pPr indent="0" lvl="2" marL="0" marR="0" rtl="0" algn="l">
              <a:spcBef>
                <a:spcPts val="0"/>
              </a:spcBef>
              <a:spcAft>
                <a:spcPts val="0"/>
              </a:spcAft>
              <a:buSzPts val="1400"/>
              <a:buNone/>
              <a:defRPr b="0" i="0" sz="1800" u="none" cap="none" strike="noStrike">
                <a:solidFill>
                  <a:schemeClr val="dk2"/>
                </a:solidFill>
              </a:defRPr>
            </a:lvl3pPr>
            <a:lvl4pPr indent="0" lvl="3" marL="0" marR="0" rtl="0" algn="l">
              <a:spcBef>
                <a:spcPts val="0"/>
              </a:spcBef>
              <a:spcAft>
                <a:spcPts val="0"/>
              </a:spcAft>
              <a:buSzPts val="1400"/>
              <a:buNone/>
              <a:defRPr b="0" i="0" sz="1800" u="none" cap="none" strike="noStrike">
                <a:solidFill>
                  <a:schemeClr val="dk2"/>
                </a:solidFill>
              </a:defRPr>
            </a:lvl4pPr>
            <a:lvl5pPr indent="0" lvl="4" marL="0" marR="0" rtl="0" algn="l">
              <a:spcBef>
                <a:spcPts val="0"/>
              </a:spcBef>
              <a:spcAft>
                <a:spcPts val="0"/>
              </a:spcAft>
              <a:buSzPts val="1400"/>
              <a:buNone/>
              <a:defRPr b="0" i="0" sz="1800" u="none" cap="none" strike="noStrike">
                <a:solidFill>
                  <a:schemeClr val="dk2"/>
                </a:solidFill>
              </a:defRPr>
            </a:lvl5pPr>
            <a:lvl6pPr indent="0" lvl="5" marL="0" marR="0" rtl="0" algn="l">
              <a:spcBef>
                <a:spcPts val="0"/>
              </a:spcBef>
              <a:spcAft>
                <a:spcPts val="0"/>
              </a:spcAft>
              <a:buSzPts val="1400"/>
              <a:buNone/>
              <a:defRPr b="0" i="0" sz="1800" u="none" cap="none" strike="noStrike">
                <a:solidFill>
                  <a:schemeClr val="dk2"/>
                </a:solidFill>
              </a:defRPr>
            </a:lvl6pPr>
            <a:lvl7pPr indent="0" lvl="6" marL="0" marR="0" rtl="0" algn="l">
              <a:spcBef>
                <a:spcPts val="0"/>
              </a:spcBef>
              <a:spcAft>
                <a:spcPts val="0"/>
              </a:spcAft>
              <a:buSzPts val="1400"/>
              <a:buNone/>
              <a:defRPr b="0" i="0" sz="1800" u="none" cap="none" strike="noStrike">
                <a:solidFill>
                  <a:schemeClr val="dk2"/>
                </a:solidFill>
              </a:defRPr>
            </a:lvl7pPr>
            <a:lvl8pPr indent="0" lvl="7" marL="0" marR="0" rtl="0" algn="l">
              <a:spcBef>
                <a:spcPts val="0"/>
              </a:spcBef>
              <a:spcAft>
                <a:spcPts val="0"/>
              </a:spcAft>
              <a:buSzPts val="1400"/>
              <a:buNone/>
              <a:defRPr b="0" i="0" sz="1800" u="none" cap="none" strike="noStrike">
                <a:solidFill>
                  <a:schemeClr val="dk2"/>
                </a:solidFill>
              </a:defRPr>
            </a:lvl8pPr>
            <a:lvl9pPr indent="0" lvl="8" marL="0" marR="0" rtl="0" algn="l">
              <a:spcBef>
                <a:spcPts val="0"/>
              </a:spcBef>
              <a:spcAft>
                <a:spcPts val="0"/>
              </a:spcAft>
              <a:buSzPts val="1400"/>
              <a:buNone/>
              <a:defRPr b="0" i="0" sz="1800" u="none" cap="none" strike="noStrike">
                <a:solidFill>
                  <a:schemeClr val="dk2"/>
                </a:solidFill>
              </a:defRPr>
            </a:lvl9pPr>
          </a:lstStyle>
          <a:p/>
        </p:txBody>
      </p:sp>
      <p:sp>
        <p:nvSpPr>
          <p:cNvPr id="22" name="Google Shape;22;p1"/>
          <p:cNvSpPr txBox="1"/>
          <p:nvPr>
            <p:ph idx="1" type="body"/>
          </p:nvPr>
        </p:nvSpPr>
        <p:spPr>
          <a:xfrm>
            <a:off x="677334" y="2160589"/>
            <a:ext cx="8596668" cy="3880773"/>
          </a:xfrm>
          <a:prstGeom prst="rect">
            <a:avLst/>
          </a:prstGeom>
          <a:noFill/>
          <a:ln>
            <a:noFill/>
          </a:ln>
        </p:spPr>
        <p:txBody>
          <a:bodyPr anchorCtr="0" anchor="t" bIns="91425" lIns="91425" spcFirstLastPara="1" rIns="91425" wrap="square" tIns="91425"/>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23" name="Google Shape;23;p1"/>
          <p:cNvSpPr txBox="1"/>
          <p:nvPr>
            <p:ph idx="10" type="dt"/>
          </p:nvPr>
        </p:nvSpPr>
        <p:spPr>
          <a:xfrm>
            <a:off x="7205133" y="6041362"/>
            <a:ext cx="911939" cy="365125"/>
          </a:xfrm>
          <a:prstGeom prst="rect">
            <a:avLst/>
          </a:prstGeom>
          <a:noFill/>
          <a:ln>
            <a:noFill/>
          </a:ln>
        </p:spPr>
        <p:txBody>
          <a:bodyPr anchorCtr="0" anchor="ctr" bIns="91425" lIns="91425" spcFirstLastPara="1" rIns="91425" wrap="square" tIns="91425"/>
          <a:lstStyle>
            <a:lvl1pPr indent="0" lvl="0" marL="0" marR="0" rtl="0" algn="r">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4" name="Google Shape;24;p1"/>
          <p:cNvSpPr txBox="1"/>
          <p:nvPr>
            <p:ph idx="11" type="ftr"/>
          </p:nvPr>
        </p:nvSpPr>
        <p:spPr>
          <a:xfrm>
            <a:off x="677334" y="6041362"/>
            <a:ext cx="6297612" cy="365125"/>
          </a:xfrm>
          <a:prstGeom prst="rect">
            <a:avLst/>
          </a:prstGeom>
          <a:noFill/>
          <a:ln>
            <a:noFill/>
          </a:ln>
        </p:spPr>
        <p:txBody>
          <a:bodyPr anchorCtr="0" anchor="ctr" bIns="91425" lIns="91425" spcFirstLastPara="1" rIns="91425" wrap="square" tIns="91425"/>
          <a:lstStyle>
            <a:lvl1pPr indent="0" lvl="0" marL="0" marR="0" rtl="0" algn="l">
              <a:spcBef>
                <a:spcPts val="0"/>
              </a:spcBef>
              <a:spcAft>
                <a:spcPts val="0"/>
              </a:spcAft>
              <a:buSzPts val="1400"/>
              <a:buNone/>
              <a:defRPr b="0" i="0" sz="900" u="none" cap="none" strike="noStrike">
                <a:solidFill>
                  <a:srgbClr val="888888"/>
                </a:solidFill>
                <a:latin typeface="Trebuchet MS"/>
                <a:ea typeface="Trebuchet MS"/>
                <a:cs typeface="Trebuchet MS"/>
                <a:sym typeface="Trebuchet MS"/>
              </a:defRPr>
            </a:lvl1pPr>
            <a:lvl2pPr indent="0" lvl="1" marL="457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indent="0" lvl="2" marL="914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indent="0" lvl="3" marL="1371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indent="0" lvl="4" marL="18288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indent="0" lvl="5" marL="22860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indent="0" lvl="6" marL="27432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indent="0" lvl="7" marL="32004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indent="0" lvl="8" marL="3657600"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25" name="Google Shape;25;p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1"/>
                </a:solidFill>
                <a:latin typeface="Trebuchet MS"/>
                <a:ea typeface="Trebuchet MS"/>
                <a:cs typeface="Trebuchet MS"/>
                <a:sym typeface="Trebuchet MS"/>
              </a:defRPr>
            </a:lvl1pPr>
            <a:lvl2pPr indent="0" lvl="1" marL="0" marR="0" rtl="0" algn="r">
              <a:spcBef>
                <a:spcPts val="0"/>
              </a:spcBef>
              <a:buNone/>
              <a:defRPr b="0" i="0" sz="900" u="none" cap="none" strike="noStrike">
                <a:solidFill>
                  <a:schemeClr val="accent1"/>
                </a:solidFill>
                <a:latin typeface="Trebuchet MS"/>
                <a:ea typeface="Trebuchet MS"/>
                <a:cs typeface="Trebuchet MS"/>
                <a:sym typeface="Trebuchet MS"/>
              </a:defRPr>
            </a:lvl2pPr>
            <a:lvl3pPr indent="0" lvl="2" marL="0" marR="0" rtl="0" algn="r">
              <a:spcBef>
                <a:spcPts val="0"/>
              </a:spcBef>
              <a:buNone/>
              <a:defRPr b="0" i="0" sz="900" u="none" cap="none" strike="noStrike">
                <a:solidFill>
                  <a:schemeClr val="accent1"/>
                </a:solidFill>
                <a:latin typeface="Trebuchet MS"/>
                <a:ea typeface="Trebuchet MS"/>
                <a:cs typeface="Trebuchet MS"/>
                <a:sym typeface="Trebuchet MS"/>
              </a:defRPr>
            </a:lvl3pPr>
            <a:lvl4pPr indent="0" lvl="3" marL="0" marR="0" rtl="0" algn="r">
              <a:spcBef>
                <a:spcPts val="0"/>
              </a:spcBef>
              <a:buNone/>
              <a:defRPr b="0" i="0" sz="900" u="none" cap="none" strike="noStrike">
                <a:solidFill>
                  <a:schemeClr val="accent1"/>
                </a:solidFill>
                <a:latin typeface="Trebuchet MS"/>
                <a:ea typeface="Trebuchet MS"/>
                <a:cs typeface="Trebuchet MS"/>
                <a:sym typeface="Trebuchet MS"/>
              </a:defRPr>
            </a:lvl4pPr>
            <a:lvl5pPr indent="0" lvl="4" marL="0" marR="0" rtl="0" algn="r">
              <a:spcBef>
                <a:spcPts val="0"/>
              </a:spcBef>
              <a:buNone/>
              <a:defRPr b="0" i="0" sz="900" u="none" cap="none" strike="noStrike">
                <a:solidFill>
                  <a:schemeClr val="accent1"/>
                </a:solidFill>
                <a:latin typeface="Trebuchet MS"/>
                <a:ea typeface="Trebuchet MS"/>
                <a:cs typeface="Trebuchet MS"/>
                <a:sym typeface="Trebuchet MS"/>
              </a:defRPr>
            </a:lvl5pPr>
            <a:lvl6pPr indent="0" lvl="5" marL="0" marR="0" rtl="0" algn="r">
              <a:spcBef>
                <a:spcPts val="0"/>
              </a:spcBef>
              <a:buNone/>
              <a:defRPr b="0" i="0" sz="900" u="none" cap="none" strike="noStrike">
                <a:solidFill>
                  <a:schemeClr val="accent1"/>
                </a:solidFill>
                <a:latin typeface="Trebuchet MS"/>
                <a:ea typeface="Trebuchet MS"/>
                <a:cs typeface="Trebuchet MS"/>
                <a:sym typeface="Trebuchet MS"/>
              </a:defRPr>
            </a:lvl6pPr>
            <a:lvl7pPr indent="0" lvl="6" marL="0" marR="0" rtl="0" algn="r">
              <a:spcBef>
                <a:spcPts val="0"/>
              </a:spcBef>
              <a:buNone/>
              <a:defRPr b="0" i="0" sz="900" u="none" cap="none" strike="noStrike">
                <a:solidFill>
                  <a:schemeClr val="accent1"/>
                </a:solidFill>
                <a:latin typeface="Trebuchet MS"/>
                <a:ea typeface="Trebuchet MS"/>
                <a:cs typeface="Trebuchet MS"/>
                <a:sym typeface="Trebuchet MS"/>
              </a:defRPr>
            </a:lvl7pPr>
            <a:lvl8pPr indent="0" lvl="7" marL="0" marR="0" rtl="0" algn="r">
              <a:spcBef>
                <a:spcPts val="0"/>
              </a:spcBef>
              <a:buNone/>
              <a:defRPr b="0" i="0" sz="900" u="none" cap="none" strike="noStrike">
                <a:solidFill>
                  <a:schemeClr val="accent1"/>
                </a:solidFill>
                <a:latin typeface="Trebuchet MS"/>
                <a:ea typeface="Trebuchet MS"/>
                <a:cs typeface="Trebuchet MS"/>
                <a:sym typeface="Trebuchet MS"/>
              </a:defRPr>
            </a:lvl8pPr>
            <a:lvl9pPr indent="0" lvl="8" marL="0" marR="0" rtl="0" algn="r">
              <a:spcBef>
                <a:spcPts val="0"/>
              </a:spcBef>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t-EE"/>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image" Target="../media/image5.png"/><Relationship Id="rId10" Type="http://schemas.openxmlformats.org/officeDocument/2006/relationships/image" Target="../media/image10.jpg"/><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l.facebook.com/l.php?u=https://etv.err.ee/v/8362ce03-ed0a-487c-8cf3-898e90e68e7c&amp;h=ATPfH-Md4VxFezTL1XZbness3AuRPvHFyJXJ5kcpsVjx6PuYHiDVyZ470gSfETaFhwfc-Obx0JZVvW6TRCHSu-miX7B9Hj_YcZXsybE6lAcQxfXUaFFVLvu6EdXK4H8ZmgbxmRxnKtIA" TargetMode="External"/><Relationship Id="rId4" Type="http://schemas.openxmlformats.org/officeDocument/2006/relationships/hyperlink" Target="https://www.youtube.com/watch?v=WR_S6iE_Rnk" TargetMode="External"/><Relationship Id="rId9" Type="http://schemas.openxmlformats.org/officeDocument/2006/relationships/image" Target="../media/image8.jpg"/><Relationship Id="rId5" Type="http://schemas.openxmlformats.org/officeDocument/2006/relationships/image" Target="../media/image2.png"/><Relationship Id="rId6" Type="http://schemas.openxmlformats.org/officeDocument/2006/relationships/image" Target="../media/image3.png"/><Relationship Id="rId7" Type="http://schemas.openxmlformats.org/officeDocument/2006/relationships/image" Target="../media/image9.jpg"/><Relationship Id="rId8" Type="http://schemas.openxmlformats.org/officeDocument/2006/relationships/image" Target="../media/image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7.jpg"/><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www.kuhuviia.ee/" TargetMode="External"/><Relationship Id="rId4" Type="http://schemas.openxmlformats.org/officeDocument/2006/relationships/hyperlink" Target="http://www.tartu.ee/et/jaatmeinfo" TargetMode="External"/><Relationship Id="rId5" Type="http://schemas.openxmlformats.org/officeDocument/2006/relationships/hyperlink" Target="https://www.keskkonnaamet.ee/et/eesmargid-tegevused/jaatmed" TargetMode="External"/><Relationship Id="rId6" Type="http://schemas.openxmlformats.org/officeDocument/2006/relationships/hyperlink" Target="https://www.riigiteataja.ee/akt/12849608?leiaKehtiv" TargetMode="External"/><Relationship Id="rId7" Type="http://schemas.openxmlformats.org/officeDocument/2006/relationships/hyperlink" Target="https://www.mmg.fi/sykli/login/index.php?lang=e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18"/>
          <p:cNvSpPr txBox="1"/>
          <p:nvPr>
            <p:ph type="ctrTitle"/>
          </p:nvPr>
        </p:nvSpPr>
        <p:spPr>
          <a:xfrm>
            <a:off x="1010194" y="1776549"/>
            <a:ext cx="8263809" cy="22742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Clr>
                <a:schemeClr val="accent1"/>
              </a:buClr>
              <a:buSzPts val="6000"/>
              <a:buFont typeface="Trebuchet MS"/>
              <a:buNone/>
            </a:pPr>
            <a:r>
              <a:rPr b="0" i="0" lang="et-EE" sz="6000" u="none" cap="none" strike="noStrike">
                <a:solidFill>
                  <a:schemeClr val="accent1"/>
                </a:solidFill>
                <a:latin typeface="Trebuchet MS"/>
                <a:ea typeface="Trebuchet MS"/>
                <a:cs typeface="Trebuchet MS"/>
                <a:sym typeface="Trebuchet MS"/>
              </a:rPr>
              <a:t>MEIE VÕIMALUSED JÄÄTMEMAAILMAS</a:t>
            </a:r>
            <a:endParaRPr b="0" i="0" sz="6000" u="none" cap="none" strike="noStrike">
              <a:solidFill>
                <a:schemeClr val="accent1"/>
              </a:solidFill>
              <a:latin typeface="Trebuchet MS"/>
              <a:ea typeface="Trebuchet MS"/>
              <a:cs typeface="Trebuchet MS"/>
              <a:sym typeface="Trebuchet MS"/>
            </a:endParaRPr>
          </a:p>
          <a:p>
            <a:pPr indent="0" lvl="0" marL="0" marR="0" rtl="0" algn="r">
              <a:spcBef>
                <a:spcPts val="0"/>
              </a:spcBef>
              <a:spcAft>
                <a:spcPts val="0"/>
              </a:spcAft>
              <a:buClr>
                <a:schemeClr val="accent1"/>
              </a:buClr>
              <a:buSzPts val="6000"/>
              <a:buFont typeface="Trebuchet MS"/>
              <a:buNone/>
            </a:pPr>
            <a:r>
              <a:rPr b="1" lang="et-EE" sz="6000"/>
              <a:t>OHTLIKUD JÄÄTMED</a:t>
            </a:r>
            <a:endParaRPr b="1" sz="6000"/>
          </a:p>
        </p:txBody>
      </p:sp>
      <p:sp>
        <p:nvSpPr>
          <p:cNvPr id="148" name="Google Shape;148;p18"/>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Autofit/>
          </a:bodyPr>
          <a:lstStyle/>
          <a:p>
            <a:pPr indent="0" lvl="0" marL="0" marR="0" rtl="0" algn="r">
              <a:spcBef>
                <a:spcPts val="0"/>
              </a:spcBef>
              <a:spcAft>
                <a:spcPts val="0"/>
              </a:spcAft>
              <a:buClr>
                <a:schemeClr val="accent1"/>
              </a:buClr>
              <a:buSzPts val="1440"/>
              <a:buFont typeface="Noto Sans Symbols"/>
              <a:buNone/>
            </a:pPr>
            <a:r>
              <a:rPr b="0" i="0" lang="et-EE" sz="1800" u="none" cap="none" strike="noStrike">
                <a:solidFill>
                  <a:srgbClr val="7F7F7F"/>
                </a:solidFill>
                <a:latin typeface="Trebuchet MS"/>
                <a:ea typeface="Trebuchet MS"/>
                <a:cs typeface="Trebuchet MS"/>
                <a:sym typeface="Trebuchet MS"/>
              </a:rPr>
              <a:t>Tartu loodusmaja ja Tartu linnavalitus </a:t>
            </a:r>
            <a:endParaRPr/>
          </a:p>
          <a:p>
            <a:pPr indent="0" lvl="0" marL="0" marR="0" rtl="0" algn="r">
              <a:spcBef>
                <a:spcPts val="1000"/>
              </a:spcBef>
              <a:spcAft>
                <a:spcPts val="0"/>
              </a:spcAft>
              <a:buClr>
                <a:schemeClr val="accent1"/>
              </a:buClr>
              <a:buSzPts val="1440"/>
              <a:buFont typeface="Noto Sans Symbols"/>
              <a:buNone/>
            </a:pPr>
            <a:r>
              <a:rPr lang="et-EE"/>
              <a:t>17.05.</a:t>
            </a:r>
            <a:r>
              <a:rPr b="0" i="0" lang="et-EE" sz="1800" u="none" cap="none" strike="noStrike">
                <a:solidFill>
                  <a:srgbClr val="7F7F7F"/>
                </a:solidFill>
                <a:latin typeface="Trebuchet MS"/>
                <a:ea typeface="Trebuchet MS"/>
                <a:cs typeface="Trebuchet MS"/>
                <a:sym typeface="Trebuchet MS"/>
              </a:rPr>
              <a:t>201</a:t>
            </a:r>
            <a:r>
              <a:rPr lang="et-EE"/>
              <a:t>8</a:t>
            </a:r>
            <a:endParaRPr b="0" i="0" sz="1800" u="none" cap="none" strike="noStrike">
              <a:solidFill>
                <a:srgbClr val="7F7F7F"/>
              </a:solidFill>
              <a:latin typeface="Trebuchet MS"/>
              <a:ea typeface="Trebuchet MS"/>
              <a:cs typeface="Trebuchet MS"/>
              <a:sym typeface="Trebuchet M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Google Shape;211;p27"/>
          <p:cNvSpPr txBox="1"/>
          <p:nvPr>
            <p:ph type="title"/>
          </p:nvPr>
        </p:nvSpPr>
        <p:spPr>
          <a:xfrm>
            <a:off x="764420" y="3895167"/>
            <a:ext cx="8596668" cy="623921"/>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1"/>
              </a:buClr>
              <a:buSzPts val="3600"/>
              <a:buFont typeface="Trebuchet MS"/>
              <a:buNone/>
            </a:pPr>
            <a:r>
              <a:rPr b="0" i="0" lang="et-EE" sz="3600" u="none" cap="none" strike="noStrike">
                <a:solidFill>
                  <a:schemeClr val="accent1"/>
                </a:solidFill>
                <a:latin typeface="Trebuchet MS"/>
                <a:ea typeface="Trebuchet MS"/>
                <a:cs typeface="Trebuchet MS"/>
                <a:sym typeface="Trebuchet MS"/>
              </a:rPr>
              <a:t>Kokkuvõte ja tagasiside</a:t>
            </a:r>
            <a:endParaRPr b="0" i="0" sz="3600" u="none" cap="none" strike="noStrike">
              <a:solidFill>
                <a:schemeClr val="accent1"/>
              </a:solidFill>
              <a:latin typeface="Trebuchet MS"/>
              <a:ea typeface="Trebuchet MS"/>
              <a:cs typeface="Trebuchet MS"/>
              <a:sym typeface="Trebuchet MS"/>
            </a:endParaRPr>
          </a:p>
        </p:txBody>
      </p:sp>
      <p:sp>
        <p:nvSpPr>
          <p:cNvPr id="212" name="Google Shape;212;p27"/>
          <p:cNvSpPr txBox="1"/>
          <p:nvPr>
            <p:ph idx="1" type="body"/>
          </p:nvPr>
        </p:nvSpPr>
        <p:spPr>
          <a:xfrm>
            <a:off x="677334" y="4519088"/>
            <a:ext cx="8596668" cy="2212637"/>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accent1"/>
              </a:buClr>
              <a:buSzPts val="1600"/>
              <a:buFont typeface="Noto Sans Symbols"/>
              <a:buNone/>
            </a:pPr>
            <a:r>
              <a:rPr b="0" i="0" lang="et-EE" sz="2000" u="none" cap="none" strike="noStrike">
                <a:solidFill>
                  <a:srgbClr val="3F3F3F"/>
                </a:solidFill>
                <a:latin typeface="Trebuchet MS"/>
                <a:ea typeface="Trebuchet MS"/>
                <a:cs typeface="Trebuchet MS"/>
                <a:sym typeface="Trebuchet MS"/>
              </a:rPr>
              <a:t>Palume tagasisidet koolitusele meie kodulehel!</a:t>
            </a:r>
            <a:br>
              <a:rPr b="0" i="0" lang="et-EE" sz="2000" u="none" cap="none" strike="noStrike">
                <a:solidFill>
                  <a:srgbClr val="3F3F3F"/>
                </a:solidFill>
                <a:latin typeface="Trebuchet MS"/>
                <a:ea typeface="Trebuchet MS"/>
                <a:cs typeface="Trebuchet MS"/>
                <a:sym typeface="Trebuchet MS"/>
              </a:rPr>
            </a:br>
            <a:r>
              <a:rPr b="0" i="0" lang="et-EE" sz="2000" u="none" cap="none" strike="noStrike">
                <a:solidFill>
                  <a:srgbClr val="3F3F3F"/>
                </a:solidFill>
                <a:latin typeface="Trebuchet MS"/>
                <a:ea typeface="Trebuchet MS"/>
                <a:cs typeface="Trebuchet MS"/>
                <a:sym typeface="Trebuchet MS"/>
              </a:rPr>
              <a:t>Tagasiside on soovi korral anonüümne!</a:t>
            </a:r>
            <a:endParaRPr/>
          </a:p>
          <a:p>
            <a:pPr indent="0" lvl="0" marL="0" marR="0" rtl="0" algn="ctr">
              <a:lnSpc>
                <a:spcPct val="90000"/>
              </a:lnSpc>
              <a:spcBef>
                <a:spcPts val="1000"/>
              </a:spcBef>
              <a:spcAft>
                <a:spcPts val="0"/>
              </a:spcAft>
              <a:buClr>
                <a:schemeClr val="accent1"/>
              </a:buClr>
              <a:buSzPts val="3200"/>
              <a:buFont typeface="Noto Sans Symbols"/>
              <a:buNone/>
            </a:pPr>
            <a:r>
              <a:rPr b="0" i="0" lang="et-EE" sz="4000" u="none" cap="none" strike="noStrike">
                <a:solidFill>
                  <a:srgbClr val="3F3F3F"/>
                </a:solidFill>
                <a:latin typeface="Trebuchet MS"/>
                <a:ea typeface="Trebuchet MS"/>
                <a:cs typeface="Trebuchet MS"/>
                <a:sym typeface="Trebuchet MS"/>
              </a:rPr>
              <a:t>Suur tänu!</a:t>
            </a:r>
            <a:endParaRPr/>
          </a:p>
          <a:p>
            <a:pPr indent="0" lvl="0" marL="0" marR="0" rtl="0" algn="ctr">
              <a:lnSpc>
                <a:spcPct val="90000"/>
              </a:lnSpc>
              <a:spcBef>
                <a:spcPts val="1000"/>
              </a:spcBef>
              <a:spcAft>
                <a:spcPts val="0"/>
              </a:spcAft>
              <a:buClr>
                <a:schemeClr val="accent1"/>
              </a:buClr>
              <a:buSzPts val="1600"/>
              <a:buFont typeface="Noto Sans Symbols"/>
              <a:buNone/>
            </a:pPr>
            <a:r>
              <a:rPr b="0" i="0" lang="et-EE" sz="2000" u="sng" cap="none" strike="noStrike">
                <a:solidFill>
                  <a:schemeClr val="hlink"/>
                </a:solidFill>
                <a:latin typeface="Trebuchet MS"/>
                <a:ea typeface="Trebuchet MS"/>
                <a:cs typeface="Trebuchet MS"/>
                <a:sym typeface="Trebuchet MS"/>
                <a:hlinkClick r:id="rId3"/>
              </a:rPr>
              <a:t>https://etv.err.ee/v/8362ce03-ed0a-487c-8cf3-898e90e68e7c</a:t>
            </a:r>
            <a:endParaRPr b="0" i="0" sz="2000" u="none" cap="none" strike="noStrike">
              <a:solidFill>
                <a:srgbClr val="3F3F3F"/>
              </a:solidFill>
              <a:latin typeface="Trebuchet MS"/>
              <a:ea typeface="Trebuchet MS"/>
              <a:cs typeface="Trebuchet MS"/>
              <a:sym typeface="Trebuchet MS"/>
            </a:endParaRPr>
          </a:p>
          <a:p>
            <a:pPr indent="0" lvl="0" marL="0" marR="0" rtl="0" algn="ctr">
              <a:lnSpc>
                <a:spcPct val="90000"/>
              </a:lnSpc>
              <a:spcBef>
                <a:spcPts val="1000"/>
              </a:spcBef>
              <a:spcAft>
                <a:spcPts val="0"/>
              </a:spcAft>
              <a:buClr>
                <a:schemeClr val="accent1"/>
              </a:buClr>
              <a:buSzPts val="1600"/>
              <a:buFont typeface="Noto Sans Symbols"/>
              <a:buNone/>
            </a:pPr>
            <a:r>
              <a:rPr b="0" i="0" lang="et-EE" sz="2000" u="sng" cap="none" strike="noStrike">
                <a:solidFill>
                  <a:schemeClr val="hlink"/>
                </a:solidFill>
                <a:latin typeface="Trebuchet MS"/>
                <a:ea typeface="Trebuchet MS"/>
                <a:cs typeface="Trebuchet MS"/>
                <a:sym typeface="Trebuchet MS"/>
                <a:hlinkClick r:id="rId4"/>
              </a:rPr>
              <a:t>https://www.youtube.com/watch?v=WR_S6iE_Rnk</a:t>
            </a:r>
            <a:endParaRPr b="0" i="0" sz="2000" u="none" cap="none" strike="noStrike">
              <a:solidFill>
                <a:srgbClr val="3F3F3F"/>
              </a:solidFill>
              <a:latin typeface="Trebuchet MS"/>
              <a:ea typeface="Trebuchet MS"/>
              <a:cs typeface="Trebuchet MS"/>
              <a:sym typeface="Trebuchet MS"/>
            </a:endParaRPr>
          </a:p>
          <a:p>
            <a:pPr indent="0" lvl="0" marL="0" marR="0" rtl="0" algn="ctr">
              <a:lnSpc>
                <a:spcPct val="90000"/>
              </a:lnSpc>
              <a:spcBef>
                <a:spcPts val="1000"/>
              </a:spcBef>
              <a:spcAft>
                <a:spcPts val="0"/>
              </a:spcAft>
              <a:buClr>
                <a:schemeClr val="accent1"/>
              </a:buClr>
              <a:buSzPts val="1440"/>
              <a:buFont typeface="Noto Sans Symbols"/>
              <a:buNone/>
            </a:pPr>
            <a:r>
              <a:t/>
            </a:r>
            <a:endParaRPr b="0" i="0" sz="1800" u="none" cap="none" strike="noStrike">
              <a:solidFill>
                <a:srgbClr val="3F3F3F"/>
              </a:solidFill>
              <a:latin typeface="Trebuchet MS"/>
              <a:ea typeface="Trebuchet MS"/>
              <a:cs typeface="Trebuchet MS"/>
              <a:sym typeface="Trebuchet MS"/>
            </a:endParaRPr>
          </a:p>
          <a:p>
            <a:pPr indent="0" lvl="0" marL="0" marR="0" rtl="0" algn="ctr">
              <a:lnSpc>
                <a:spcPct val="90000"/>
              </a:lnSpc>
              <a:spcBef>
                <a:spcPts val="1000"/>
              </a:spcBef>
              <a:spcAft>
                <a:spcPts val="0"/>
              </a:spcAft>
              <a:buClr>
                <a:schemeClr val="accent1"/>
              </a:buClr>
              <a:buSzPts val="1440"/>
              <a:buFont typeface="Noto Sans Symbols"/>
              <a:buNone/>
            </a:pPr>
            <a:r>
              <a:t/>
            </a:r>
            <a:endParaRPr b="0" i="0" sz="1800" u="none" cap="none" strike="noStrike">
              <a:solidFill>
                <a:srgbClr val="3F3F3F"/>
              </a:solidFill>
              <a:latin typeface="Trebuchet MS"/>
              <a:ea typeface="Trebuchet MS"/>
              <a:cs typeface="Trebuchet MS"/>
              <a:sym typeface="Trebuchet MS"/>
            </a:endParaRPr>
          </a:p>
        </p:txBody>
      </p:sp>
      <p:pic>
        <p:nvPicPr>
          <p:cNvPr id="213" name="Google Shape;213;p27"/>
          <p:cNvPicPr preferRelativeResize="0"/>
          <p:nvPr/>
        </p:nvPicPr>
        <p:blipFill rotWithShape="1">
          <a:blip r:embed="rId5">
            <a:alphaModFix/>
          </a:blip>
          <a:srcRect b="0" l="0" r="0" t="0"/>
          <a:stretch/>
        </p:blipFill>
        <p:spPr>
          <a:xfrm>
            <a:off x="7864039" y="1788871"/>
            <a:ext cx="1744590" cy="576501"/>
          </a:xfrm>
          <a:prstGeom prst="rect">
            <a:avLst/>
          </a:prstGeom>
          <a:noFill/>
          <a:ln>
            <a:noFill/>
          </a:ln>
        </p:spPr>
      </p:pic>
      <p:pic>
        <p:nvPicPr>
          <p:cNvPr id="214" name="Google Shape;214;p27"/>
          <p:cNvPicPr preferRelativeResize="0"/>
          <p:nvPr/>
        </p:nvPicPr>
        <p:blipFill rotWithShape="1">
          <a:blip r:embed="rId6">
            <a:alphaModFix/>
          </a:blip>
          <a:srcRect b="0" l="0" r="0" t="0"/>
          <a:stretch/>
        </p:blipFill>
        <p:spPr>
          <a:xfrm>
            <a:off x="5896002" y="1922799"/>
            <a:ext cx="1218997" cy="506194"/>
          </a:xfrm>
          <a:prstGeom prst="rect">
            <a:avLst/>
          </a:prstGeom>
          <a:noFill/>
          <a:ln>
            <a:noFill/>
          </a:ln>
        </p:spPr>
      </p:pic>
      <p:pic>
        <p:nvPicPr>
          <p:cNvPr id="215" name="Google Shape;215;p27"/>
          <p:cNvPicPr preferRelativeResize="0"/>
          <p:nvPr/>
        </p:nvPicPr>
        <p:blipFill rotWithShape="1">
          <a:blip r:embed="rId7">
            <a:alphaModFix/>
          </a:blip>
          <a:srcRect b="0" l="0" r="0" t="0"/>
          <a:stretch/>
        </p:blipFill>
        <p:spPr>
          <a:xfrm>
            <a:off x="4545713" y="2477047"/>
            <a:ext cx="2091173" cy="836469"/>
          </a:xfrm>
          <a:prstGeom prst="rect">
            <a:avLst/>
          </a:prstGeom>
          <a:noFill/>
          <a:ln>
            <a:noFill/>
          </a:ln>
        </p:spPr>
      </p:pic>
      <p:pic>
        <p:nvPicPr>
          <p:cNvPr id="216" name="Google Shape;216;p27"/>
          <p:cNvPicPr preferRelativeResize="0"/>
          <p:nvPr/>
        </p:nvPicPr>
        <p:blipFill rotWithShape="1">
          <a:blip r:embed="rId8">
            <a:alphaModFix/>
          </a:blip>
          <a:srcRect b="0" l="0" r="0" t="0"/>
          <a:stretch/>
        </p:blipFill>
        <p:spPr>
          <a:xfrm>
            <a:off x="3551076" y="1895396"/>
            <a:ext cx="1511678" cy="629866"/>
          </a:xfrm>
          <a:prstGeom prst="rect">
            <a:avLst/>
          </a:prstGeom>
          <a:noFill/>
          <a:ln>
            <a:noFill/>
          </a:ln>
        </p:spPr>
      </p:pic>
      <p:pic>
        <p:nvPicPr>
          <p:cNvPr id="217" name="Google Shape;217;p27"/>
          <p:cNvPicPr preferRelativeResize="0"/>
          <p:nvPr/>
        </p:nvPicPr>
        <p:blipFill rotWithShape="1">
          <a:blip r:embed="rId9">
            <a:alphaModFix/>
          </a:blip>
          <a:srcRect b="0" l="0" r="0" t="0"/>
          <a:stretch/>
        </p:blipFill>
        <p:spPr>
          <a:xfrm>
            <a:off x="2926546" y="32499"/>
            <a:ext cx="2498894" cy="1561809"/>
          </a:xfrm>
          <a:prstGeom prst="rect">
            <a:avLst/>
          </a:prstGeom>
          <a:noFill/>
          <a:ln>
            <a:noFill/>
          </a:ln>
        </p:spPr>
      </p:pic>
      <p:pic>
        <p:nvPicPr>
          <p:cNvPr id="218" name="Google Shape;218;p27"/>
          <p:cNvPicPr preferRelativeResize="0"/>
          <p:nvPr/>
        </p:nvPicPr>
        <p:blipFill rotWithShape="1">
          <a:blip r:embed="rId10">
            <a:alphaModFix/>
          </a:blip>
          <a:srcRect b="0" l="0" r="0" t="0"/>
          <a:stretch/>
        </p:blipFill>
        <p:spPr>
          <a:xfrm>
            <a:off x="5750376" y="-200014"/>
            <a:ext cx="3358790" cy="1801244"/>
          </a:xfrm>
          <a:prstGeom prst="rect">
            <a:avLst/>
          </a:prstGeom>
          <a:noFill/>
          <a:ln>
            <a:noFill/>
          </a:ln>
        </p:spPr>
      </p:pic>
      <p:pic>
        <p:nvPicPr>
          <p:cNvPr id="219" name="Google Shape;219;p27"/>
          <p:cNvPicPr preferRelativeResize="0"/>
          <p:nvPr/>
        </p:nvPicPr>
        <p:blipFill rotWithShape="1">
          <a:blip r:embed="rId11">
            <a:alphaModFix/>
          </a:blip>
          <a:srcRect b="0" l="0" r="0" t="0"/>
          <a:stretch/>
        </p:blipFill>
        <p:spPr>
          <a:xfrm>
            <a:off x="6898746" y="2477047"/>
            <a:ext cx="1603570" cy="880767"/>
          </a:xfrm>
          <a:prstGeom prst="rect">
            <a:avLst/>
          </a:prstGeom>
          <a:noFill/>
          <a:ln>
            <a:noFill/>
          </a:ln>
        </p:spPr>
      </p:pic>
      <p:sp>
        <p:nvSpPr>
          <p:cNvPr id="220" name="Google Shape;220;p27"/>
          <p:cNvSpPr txBox="1"/>
          <p:nvPr/>
        </p:nvSpPr>
        <p:spPr>
          <a:xfrm>
            <a:off x="434883" y="515942"/>
            <a:ext cx="2491663"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t-EE" sz="1800">
                <a:solidFill>
                  <a:schemeClr val="dk1"/>
                </a:solidFill>
                <a:latin typeface="Trebuchet MS"/>
                <a:ea typeface="Trebuchet MS"/>
                <a:cs typeface="Trebuchet MS"/>
                <a:sym typeface="Trebuchet MS"/>
              </a:rPr>
              <a:t>Koolitust korraldavad:</a:t>
            </a:r>
            <a:endParaRPr sz="1800">
              <a:solidFill>
                <a:schemeClr val="dk1"/>
              </a:solidFill>
              <a:latin typeface="Trebuchet MS"/>
              <a:ea typeface="Trebuchet MS"/>
              <a:cs typeface="Trebuchet MS"/>
              <a:sym typeface="Trebuchet MS"/>
            </a:endParaRPr>
          </a:p>
        </p:txBody>
      </p:sp>
      <p:sp>
        <p:nvSpPr>
          <p:cNvPr id="221" name="Google Shape;221;p27"/>
          <p:cNvSpPr txBox="1"/>
          <p:nvPr/>
        </p:nvSpPr>
        <p:spPr>
          <a:xfrm>
            <a:off x="434883" y="2217220"/>
            <a:ext cx="2587647" cy="64633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lang="et-EE" sz="1800">
                <a:solidFill>
                  <a:schemeClr val="dk1"/>
                </a:solidFill>
                <a:latin typeface="Trebuchet MS"/>
                <a:ea typeface="Trebuchet MS"/>
                <a:cs typeface="Trebuchet MS"/>
                <a:sym typeface="Trebuchet MS"/>
              </a:rPr>
              <a:t>Koolituse valmimisele aitasid kaasa:</a:t>
            </a:r>
            <a:endParaRPr sz="1800">
              <a:solidFill>
                <a:schemeClr val="dk1"/>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19"/>
          <p:cNvSpPr txBox="1"/>
          <p:nvPr>
            <p:ph type="title"/>
          </p:nvPr>
        </p:nvSpPr>
        <p:spPr>
          <a:xfrm>
            <a:off x="677334" y="452846"/>
            <a:ext cx="8596668" cy="1477554"/>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1"/>
              </a:buClr>
              <a:buSzPts val="4000"/>
              <a:buFont typeface="Trebuchet MS"/>
              <a:buNone/>
            </a:pPr>
            <a:r>
              <a:rPr b="0" i="0" lang="et-EE" sz="4000" u="none" cap="none" strike="noStrike">
                <a:solidFill>
                  <a:schemeClr val="accent1"/>
                </a:solidFill>
                <a:latin typeface="Trebuchet MS"/>
                <a:ea typeface="Trebuchet MS"/>
                <a:cs typeface="Trebuchet MS"/>
                <a:sym typeface="Trebuchet MS"/>
              </a:rPr>
              <a:t>Idee sünd</a:t>
            </a:r>
            <a:endParaRPr b="0" i="0" sz="4000" u="none" cap="none" strike="noStrike">
              <a:solidFill>
                <a:schemeClr val="accent1"/>
              </a:solidFill>
              <a:latin typeface="Trebuchet MS"/>
              <a:ea typeface="Trebuchet MS"/>
              <a:cs typeface="Trebuchet MS"/>
              <a:sym typeface="Trebuchet MS"/>
            </a:endParaRPr>
          </a:p>
        </p:txBody>
      </p:sp>
      <p:pic>
        <p:nvPicPr>
          <p:cNvPr id="154" name="Google Shape;154;p19"/>
          <p:cNvPicPr preferRelativeResize="0"/>
          <p:nvPr>
            <p:ph idx="1" type="body"/>
          </p:nvPr>
        </p:nvPicPr>
        <p:blipFill rotWithShape="1">
          <a:blip r:embed="rId3">
            <a:alphaModFix/>
          </a:blip>
          <a:srcRect b="0" l="0" r="0" t="0"/>
          <a:stretch/>
        </p:blipFill>
        <p:spPr>
          <a:xfrm>
            <a:off x="535576" y="1564292"/>
            <a:ext cx="8416833" cy="4845217"/>
          </a:xfrm>
          <a:prstGeom prst="rect">
            <a:avLst/>
          </a:prstGeom>
          <a:noFill/>
          <a:ln>
            <a:noFill/>
          </a:ln>
        </p:spPr>
      </p:pic>
      <p:sp>
        <p:nvSpPr>
          <p:cNvPr id="155" name="Google Shape;155;p19"/>
          <p:cNvSpPr txBox="1"/>
          <p:nvPr/>
        </p:nvSpPr>
        <p:spPr>
          <a:xfrm>
            <a:off x="7909862" y="6409509"/>
            <a:ext cx="2575257" cy="307777"/>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t-EE" sz="1400" u="none" cap="none" strike="noStrike">
                <a:solidFill>
                  <a:schemeClr val="dk1"/>
                </a:solidFill>
                <a:latin typeface="Trebuchet MS"/>
                <a:ea typeface="Trebuchet MS"/>
                <a:cs typeface="Trebuchet MS"/>
                <a:sym typeface="Trebuchet MS"/>
              </a:rPr>
              <a:t>http//sideal.comthought-leaders</a:t>
            </a:r>
            <a:endParaRPr sz="1400">
              <a:solidFill>
                <a:schemeClr val="dk1"/>
              </a:solidFill>
              <a:latin typeface="Trebuchet MS"/>
              <a:ea typeface="Trebuchet MS"/>
              <a:cs typeface="Trebuchet MS"/>
              <a:sym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20"/>
          <p:cNvSpPr txBox="1"/>
          <p:nvPr>
            <p:ph idx="1" type="body"/>
          </p:nvPr>
        </p:nvSpPr>
        <p:spPr>
          <a:xfrm>
            <a:off x="763838" y="714876"/>
            <a:ext cx="4185623" cy="740273"/>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Clr>
                <a:schemeClr val="accent1"/>
              </a:buClr>
              <a:buSzPts val="2240"/>
              <a:buFont typeface="Noto Sans Symbols"/>
              <a:buNone/>
            </a:pPr>
            <a:r>
              <a:rPr b="0" i="0" lang="et-EE" sz="2800" u="none" cap="none" strike="noStrike">
                <a:solidFill>
                  <a:srgbClr val="3F3F3F"/>
                </a:solidFill>
                <a:latin typeface="Trebuchet MS"/>
                <a:ea typeface="Trebuchet MS"/>
                <a:cs typeface="Trebuchet MS"/>
                <a:sym typeface="Trebuchet MS"/>
              </a:rPr>
              <a:t>Prügi</a:t>
            </a:r>
            <a:endParaRPr b="0" i="0" sz="2800" u="none" cap="none" strike="noStrike">
              <a:solidFill>
                <a:srgbClr val="3F3F3F"/>
              </a:solidFill>
              <a:latin typeface="Trebuchet MS"/>
              <a:ea typeface="Trebuchet MS"/>
              <a:cs typeface="Trebuchet MS"/>
              <a:sym typeface="Trebuchet MS"/>
            </a:endParaRPr>
          </a:p>
        </p:txBody>
      </p:sp>
      <p:sp>
        <p:nvSpPr>
          <p:cNvPr id="161" name="Google Shape;161;p20"/>
          <p:cNvSpPr txBox="1"/>
          <p:nvPr>
            <p:ph idx="2" type="body"/>
          </p:nvPr>
        </p:nvSpPr>
        <p:spPr>
          <a:xfrm>
            <a:off x="675745" y="1930401"/>
            <a:ext cx="4185623" cy="4110962"/>
          </a:xfrm>
          <a:prstGeom prst="rect">
            <a:avLst/>
          </a:prstGeom>
          <a:noFill/>
          <a:ln>
            <a:noFill/>
          </a:ln>
        </p:spPr>
        <p:txBody>
          <a:bodyPr anchorCtr="0" anchor="t" bIns="45700" lIns="91425" spcFirstLastPara="1" rIns="91425" wrap="square" tIns="45700">
            <a:noAutofit/>
          </a:bodyPr>
          <a:lstStyle/>
          <a:p>
            <a:pPr indent="-342900" lvl="0" marL="342900" marR="0" rtl="0" algn="ctr">
              <a:spcBef>
                <a:spcPts val="0"/>
              </a:spcBef>
              <a:spcAft>
                <a:spcPts val="0"/>
              </a:spcAft>
              <a:buClr>
                <a:schemeClr val="accent1"/>
              </a:buClr>
              <a:buSzPts val="1440"/>
              <a:buFont typeface="Noto Sans Symbols"/>
              <a:buChar char="▶"/>
            </a:pPr>
            <a:r>
              <a:rPr b="0" i="0" lang="et-EE" sz="1800" u="none" cap="none" strike="noStrike">
                <a:solidFill>
                  <a:srgbClr val="3F3F3F"/>
                </a:solidFill>
                <a:latin typeface="Trebuchet MS"/>
                <a:ea typeface="Trebuchet MS"/>
                <a:cs typeface="Trebuchet MS"/>
                <a:sym typeface="Trebuchet MS"/>
              </a:rPr>
              <a:t>ehk praht</a:t>
            </a:r>
            <a:endParaRPr/>
          </a:p>
          <a:p>
            <a:pPr indent="-251459" lvl="0" marL="342900" marR="0" rtl="0" algn="l">
              <a:spcBef>
                <a:spcPts val="1000"/>
              </a:spcBef>
              <a:spcAft>
                <a:spcPts val="0"/>
              </a:spcAft>
              <a:buClr>
                <a:schemeClr val="accent1"/>
              </a:buClr>
              <a:buSzPts val="1440"/>
              <a:buFont typeface="Noto Sans Symbols"/>
              <a:buNone/>
            </a:pPr>
            <a:r>
              <a:t/>
            </a:r>
            <a:endParaRPr b="0" i="0" sz="1800" u="none" cap="none" strike="noStrike">
              <a:solidFill>
                <a:srgbClr val="3F3F3F"/>
              </a:solidFill>
              <a:latin typeface="Trebuchet MS"/>
              <a:ea typeface="Trebuchet MS"/>
              <a:cs typeface="Trebuchet MS"/>
              <a:sym typeface="Trebuchet MS"/>
            </a:endParaRPr>
          </a:p>
        </p:txBody>
      </p:sp>
      <p:sp>
        <p:nvSpPr>
          <p:cNvPr id="162" name="Google Shape;162;p20"/>
          <p:cNvSpPr txBox="1"/>
          <p:nvPr>
            <p:ph idx="3" type="body"/>
          </p:nvPr>
        </p:nvSpPr>
        <p:spPr>
          <a:xfrm>
            <a:off x="5088383" y="878887"/>
            <a:ext cx="4185618" cy="576262"/>
          </a:xfrm>
          <a:prstGeom prst="rect">
            <a:avLst/>
          </a:prstGeom>
          <a:noFill/>
          <a:ln>
            <a:noFill/>
          </a:ln>
        </p:spPr>
        <p:txBody>
          <a:bodyPr anchorCtr="0" anchor="b" bIns="45700" lIns="91425" spcFirstLastPara="1" rIns="91425" wrap="square" tIns="45700">
            <a:noAutofit/>
          </a:bodyPr>
          <a:lstStyle/>
          <a:p>
            <a:pPr indent="0" lvl="0" marL="0" marR="0" rtl="0" algn="ctr">
              <a:spcBef>
                <a:spcPts val="0"/>
              </a:spcBef>
              <a:spcAft>
                <a:spcPts val="0"/>
              </a:spcAft>
              <a:buClr>
                <a:schemeClr val="accent1"/>
              </a:buClr>
              <a:buSzPts val="2240"/>
              <a:buFont typeface="Noto Sans Symbols"/>
              <a:buNone/>
            </a:pPr>
            <a:r>
              <a:rPr b="0" i="0" lang="et-EE" sz="2800" u="none" cap="none" strike="noStrike">
                <a:solidFill>
                  <a:srgbClr val="3F3F3F"/>
                </a:solidFill>
                <a:latin typeface="Trebuchet MS"/>
                <a:ea typeface="Trebuchet MS"/>
                <a:cs typeface="Trebuchet MS"/>
                <a:sym typeface="Trebuchet MS"/>
              </a:rPr>
              <a:t>Jääde</a:t>
            </a:r>
            <a:endParaRPr b="0" i="0" sz="2800" u="none" cap="none" strike="noStrike">
              <a:solidFill>
                <a:srgbClr val="3F3F3F"/>
              </a:solidFill>
              <a:latin typeface="Trebuchet MS"/>
              <a:ea typeface="Trebuchet MS"/>
              <a:cs typeface="Trebuchet MS"/>
              <a:sym typeface="Trebuchet MS"/>
            </a:endParaRPr>
          </a:p>
        </p:txBody>
      </p:sp>
      <p:sp>
        <p:nvSpPr>
          <p:cNvPr id="163" name="Google Shape;163;p20"/>
          <p:cNvSpPr txBox="1"/>
          <p:nvPr>
            <p:ph idx="4" type="body"/>
          </p:nvPr>
        </p:nvSpPr>
        <p:spPr>
          <a:xfrm>
            <a:off x="5088384" y="1930401"/>
            <a:ext cx="4185617" cy="4110962"/>
          </a:xfrm>
          <a:prstGeom prst="rect">
            <a:avLst/>
          </a:prstGeom>
          <a:noFill/>
          <a:ln>
            <a:noFill/>
          </a:ln>
        </p:spPr>
        <p:txBody>
          <a:bodyPr anchorCtr="0" anchor="t" bIns="45700" lIns="91425" spcFirstLastPara="1" rIns="91425" wrap="square" tIns="45700">
            <a:noAutofit/>
          </a:bodyPr>
          <a:lstStyle/>
          <a:p>
            <a:pPr indent="-342900" lvl="0" marL="342900" marR="0" rtl="0" algn="ctr">
              <a:spcBef>
                <a:spcPts val="0"/>
              </a:spcBef>
              <a:spcAft>
                <a:spcPts val="0"/>
              </a:spcAft>
              <a:buClr>
                <a:schemeClr val="accent1"/>
              </a:buClr>
              <a:buSzPts val="1440"/>
              <a:buFont typeface="Noto Sans Symbols"/>
              <a:buChar char="▶"/>
            </a:pPr>
            <a:r>
              <a:rPr b="0" i="0" lang="et-EE" sz="1800" u="none" cap="none" strike="noStrike">
                <a:solidFill>
                  <a:srgbClr val="3F3F3F"/>
                </a:solidFill>
                <a:latin typeface="Trebuchet MS"/>
                <a:ea typeface="Trebuchet MS"/>
                <a:cs typeface="Trebuchet MS"/>
                <a:sym typeface="Trebuchet MS"/>
              </a:rPr>
              <a:t>ülejäänu, mis on otseseks ülesandeks kõlbmatu, kuid toormeks kõlblik</a:t>
            </a:r>
            <a:endParaRPr/>
          </a:p>
          <a:p>
            <a:pPr indent="-251459" lvl="0" marL="342900" marR="0" rtl="0" algn="l">
              <a:spcBef>
                <a:spcPts val="1000"/>
              </a:spcBef>
              <a:spcAft>
                <a:spcPts val="0"/>
              </a:spcAft>
              <a:buClr>
                <a:schemeClr val="accent1"/>
              </a:buClr>
              <a:buSzPts val="1440"/>
              <a:buFont typeface="Noto Sans Symbols"/>
              <a:buNone/>
            </a:pPr>
            <a:r>
              <a:t/>
            </a:r>
            <a:endParaRPr b="0" i="0" sz="1800" u="none" cap="none" strike="noStrike">
              <a:solidFill>
                <a:srgbClr val="3F3F3F"/>
              </a:solidFill>
              <a:latin typeface="Trebuchet MS"/>
              <a:ea typeface="Trebuchet MS"/>
              <a:cs typeface="Trebuchet MS"/>
              <a:sym typeface="Trebuchet MS"/>
            </a:endParaRPr>
          </a:p>
        </p:txBody>
      </p:sp>
      <p:pic>
        <p:nvPicPr>
          <p:cNvPr id="164" name="Google Shape;164;p20"/>
          <p:cNvPicPr preferRelativeResize="0"/>
          <p:nvPr/>
        </p:nvPicPr>
        <p:blipFill rotWithShape="1">
          <a:blip r:embed="rId3">
            <a:alphaModFix/>
          </a:blip>
          <a:srcRect b="0" l="0" r="0" t="0"/>
          <a:stretch/>
        </p:blipFill>
        <p:spPr>
          <a:xfrm>
            <a:off x="912573" y="2839561"/>
            <a:ext cx="3888154" cy="2906394"/>
          </a:xfrm>
          <a:prstGeom prst="rect">
            <a:avLst/>
          </a:prstGeom>
          <a:noFill/>
          <a:ln>
            <a:noFill/>
          </a:ln>
        </p:spPr>
      </p:pic>
      <p:sp>
        <p:nvSpPr>
          <p:cNvPr id="165" name="Google Shape;165;p20"/>
          <p:cNvSpPr txBox="1"/>
          <p:nvPr/>
        </p:nvSpPr>
        <p:spPr>
          <a:xfrm>
            <a:off x="1365068" y="6516615"/>
            <a:ext cx="2651560"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t-EE" sz="1200">
                <a:solidFill>
                  <a:schemeClr val="dk1"/>
                </a:solidFill>
                <a:latin typeface="Trebuchet MS"/>
                <a:ea typeface="Trebuchet MS"/>
                <a:cs typeface="Trebuchet MS"/>
                <a:sym typeface="Trebuchet MS"/>
              </a:rPr>
              <a:t>http://www.kylauudis.ee/tag/prugi/</a:t>
            </a:r>
            <a:endParaRPr/>
          </a:p>
        </p:txBody>
      </p:sp>
      <p:pic>
        <p:nvPicPr>
          <p:cNvPr id="166" name="Google Shape;166;p20"/>
          <p:cNvPicPr preferRelativeResize="0"/>
          <p:nvPr/>
        </p:nvPicPr>
        <p:blipFill rotWithShape="1">
          <a:blip r:embed="rId4">
            <a:alphaModFix/>
          </a:blip>
          <a:srcRect b="0" l="0" r="0" t="0"/>
          <a:stretch/>
        </p:blipFill>
        <p:spPr>
          <a:xfrm>
            <a:off x="5317453" y="3194096"/>
            <a:ext cx="4366478" cy="2197324"/>
          </a:xfrm>
          <a:prstGeom prst="rect">
            <a:avLst/>
          </a:prstGeom>
          <a:noFill/>
          <a:ln>
            <a:noFill/>
          </a:ln>
        </p:spPr>
      </p:pic>
      <p:sp>
        <p:nvSpPr>
          <p:cNvPr id="167" name="Google Shape;167;p20"/>
          <p:cNvSpPr txBox="1"/>
          <p:nvPr/>
        </p:nvSpPr>
        <p:spPr>
          <a:xfrm>
            <a:off x="5526459" y="6552814"/>
            <a:ext cx="4949817" cy="276999"/>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t-EE" sz="1200">
                <a:solidFill>
                  <a:schemeClr val="dk1"/>
                </a:solidFill>
                <a:latin typeface="Trebuchet MS"/>
                <a:ea typeface="Trebuchet MS"/>
                <a:cs typeface="Trebuchet MS"/>
                <a:sym typeface="Trebuchet MS"/>
              </a:rPr>
              <a:t>http://www.envir.ee/et/Omavalitsuste-jaatmehooldusalased-kohustused</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1"/>
          <p:cNvSpPr txBox="1"/>
          <p:nvPr>
            <p:ph type="title"/>
          </p:nvPr>
        </p:nvSpPr>
        <p:spPr>
          <a:xfrm>
            <a:off x="677334" y="473167"/>
            <a:ext cx="8596668" cy="1320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1"/>
              </a:buClr>
              <a:buSzPts val="4000"/>
              <a:buFont typeface="Trebuchet MS"/>
              <a:buNone/>
            </a:pPr>
            <a:r>
              <a:rPr b="0" i="0" lang="et-EE" sz="4000" u="none" cap="none" strike="noStrike">
                <a:solidFill>
                  <a:schemeClr val="accent1"/>
                </a:solidFill>
                <a:latin typeface="Trebuchet MS"/>
                <a:ea typeface="Trebuchet MS"/>
                <a:cs typeface="Trebuchet MS"/>
                <a:sym typeface="Trebuchet MS"/>
              </a:rPr>
              <a:t>Millised on meie võimalused?</a:t>
            </a:r>
            <a:endParaRPr b="0" i="0" sz="4000" u="none" cap="none" strike="noStrike">
              <a:solidFill>
                <a:schemeClr val="accent1"/>
              </a:solidFill>
              <a:latin typeface="Trebuchet MS"/>
              <a:ea typeface="Trebuchet MS"/>
              <a:cs typeface="Trebuchet MS"/>
              <a:sym typeface="Trebuchet MS"/>
            </a:endParaRPr>
          </a:p>
        </p:txBody>
      </p:sp>
      <p:sp>
        <p:nvSpPr>
          <p:cNvPr id="173" name="Google Shape;173;p21"/>
          <p:cNvSpPr txBox="1"/>
          <p:nvPr>
            <p:ph idx="1" type="body"/>
          </p:nvPr>
        </p:nvSpPr>
        <p:spPr>
          <a:xfrm>
            <a:off x="677334" y="1793967"/>
            <a:ext cx="3206689" cy="4247396"/>
          </a:xfrm>
          <a:prstGeom prst="rect">
            <a:avLst/>
          </a:prstGeom>
          <a:noFill/>
          <a:ln>
            <a:noFill/>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accent1"/>
              </a:buClr>
              <a:buSzPts val="2664"/>
              <a:buFont typeface="Noto Sans Symbols"/>
              <a:buNone/>
            </a:pPr>
            <a:r>
              <a:rPr b="0" i="0" lang="et-EE" sz="3330" u="none" cap="none" strike="noStrike">
                <a:solidFill>
                  <a:srgbClr val="3F3F3F"/>
                </a:solidFill>
                <a:latin typeface="Trebuchet MS"/>
                <a:ea typeface="Trebuchet MS"/>
                <a:cs typeface="Trebuchet MS"/>
                <a:sym typeface="Trebuchet MS"/>
              </a:rPr>
              <a:t>Vältimine</a:t>
            </a:r>
            <a:endParaRPr/>
          </a:p>
          <a:p>
            <a:pPr indent="0" lvl="0" marL="0" marR="0" rtl="0" algn="ctr">
              <a:lnSpc>
                <a:spcPct val="90000"/>
              </a:lnSpc>
              <a:spcBef>
                <a:spcPts val="1000"/>
              </a:spcBef>
              <a:spcAft>
                <a:spcPts val="0"/>
              </a:spcAft>
              <a:buClr>
                <a:schemeClr val="accent1"/>
              </a:buClr>
              <a:buSzPts val="2664"/>
              <a:buFont typeface="Noto Sans Symbols"/>
              <a:buNone/>
            </a:pPr>
            <a:r>
              <a:rPr b="0" i="0" lang="et-EE" sz="3330" u="none" cap="none" strike="noStrike">
                <a:solidFill>
                  <a:srgbClr val="3F3F3F"/>
                </a:solidFill>
                <a:latin typeface="Trebuchet MS"/>
                <a:ea typeface="Trebuchet MS"/>
                <a:cs typeface="Trebuchet MS"/>
                <a:sym typeface="Trebuchet MS"/>
              </a:rPr>
              <a:t>Vähendamine</a:t>
            </a:r>
            <a:endParaRPr b="0" i="0" sz="3330" u="none" cap="none" strike="noStrike">
              <a:solidFill>
                <a:srgbClr val="3F3F3F"/>
              </a:solidFill>
              <a:latin typeface="Trebuchet MS"/>
              <a:ea typeface="Trebuchet MS"/>
              <a:cs typeface="Trebuchet MS"/>
              <a:sym typeface="Trebuchet MS"/>
            </a:endParaRPr>
          </a:p>
          <a:p>
            <a:pPr indent="0" lvl="0" marL="0" rtl="0" algn="ctr">
              <a:lnSpc>
                <a:spcPct val="90000"/>
              </a:lnSpc>
              <a:spcBef>
                <a:spcPts val="1000"/>
              </a:spcBef>
              <a:spcAft>
                <a:spcPts val="0"/>
              </a:spcAft>
              <a:buClr>
                <a:schemeClr val="accent1"/>
              </a:buClr>
              <a:buSzPts val="2664"/>
              <a:buFont typeface="Noto Sans Symbols"/>
              <a:buNone/>
            </a:pPr>
            <a:r>
              <a:rPr lang="et-EE" sz="3330"/>
              <a:t>Taaskasutamine</a:t>
            </a:r>
            <a:endParaRPr sz="3330"/>
          </a:p>
          <a:p>
            <a:pPr indent="0" lvl="0" marL="0" marR="0" rtl="0" algn="ctr">
              <a:lnSpc>
                <a:spcPct val="90000"/>
              </a:lnSpc>
              <a:spcBef>
                <a:spcPts val="1000"/>
              </a:spcBef>
              <a:spcAft>
                <a:spcPts val="0"/>
              </a:spcAft>
              <a:buClr>
                <a:schemeClr val="accent1"/>
              </a:buClr>
              <a:buSzPts val="2664"/>
              <a:buFont typeface="Noto Sans Symbols"/>
              <a:buNone/>
            </a:pPr>
            <a:r>
              <a:rPr b="0" i="0" lang="et-EE" sz="3330" u="none" cap="none" strike="noStrike">
                <a:solidFill>
                  <a:srgbClr val="3F3F3F"/>
                </a:solidFill>
                <a:latin typeface="Trebuchet MS"/>
                <a:ea typeface="Trebuchet MS"/>
                <a:cs typeface="Trebuchet MS"/>
                <a:sym typeface="Trebuchet MS"/>
              </a:rPr>
              <a:t>Korduskasutus</a:t>
            </a:r>
            <a:endParaRPr/>
          </a:p>
          <a:p>
            <a:pPr indent="0" lvl="0" marL="0" marR="0" rtl="0" algn="ctr">
              <a:lnSpc>
                <a:spcPct val="90000"/>
              </a:lnSpc>
              <a:spcBef>
                <a:spcPts val="1000"/>
              </a:spcBef>
              <a:spcAft>
                <a:spcPts val="0"/>
              </a:spcAft>
              <a:buClr>
                <a:schemeClr val="accent1"/>
              </a:buClr>
              <a:buSzPts val="2664"/>
              <a:buFont typeface="Noto Sans Symbols"/>
              <a:buNone/>
            </a:pPr>
            <a:r>
              <a:rPr b="0" i="0" lang="et-EE" sz="3330" u="none" cap="none" strike="noStrike">
                <a:solidFill>
                  <a:srgbClr val="3F3F3F"/>
                </a:solidFill>
                <a:latin typeface="Trebuchet MS"/>
                <a:ea typeface="Trebuchet MS"/>
                <a:cs typeface="Trebuchet MS"/>
                <a:sym typeface="Trebuchet MS"/>
              </a:rPr>
              <a:t>Sorteerimine</a:t>
            </a:r>
            <a:endParaRPr/>
          </a:p>
          <a:p>
            <a:pPr indent="0" lvl="0" marL="0" marR="0" rtl="0" algn="ctr">
              <a:lnSpc>
                <a:spcPct val="90000"/>
              </a:lnSpc>
              <a:spcBef>
                <a:spcPts val="1000"/>
              </a:spcBef>
              <a:spcAft>
                <a:spcPts val="0"/>
              </a:spcAft>
              <a:buClr>
                <a:schemeClr val="accent1"/>
              </a:buClr>
              <a:buSzPts val="2664"/>
              <a:buFont typeface="Noto Sans Symbols"/>
              <a:buNone/>
            </a:pPr>
            <a:r>
              <a:rPr b="0" i="0" lang="et-EE" sz="3330" u="none" cap="none" strike="noStrike">
                <a:solidFill>
                  <a:srgbClr val="3F3F3F"/>
                </a:solidFill>
                <a:latin typeface="Trebuchet MS"/>
                <a:ea typeface="Trebuchet MS"/>
                <a:cs typeface="Trebuchet MS"/>
                <a:sym typeface="Trebuchet MS"/>
              </a:rPr>
              <a:t>Põletamine</a:t>
            </a:r>
            <a:endParaRPr/>
          </a:p>
          <a:p>
            <a:pPr indent="0" lvl="0" marL="0" marR="0" rtl="0" algn="ctr">
              <a:lnSpc>
                <a:spcPct val="90000"/>
              </a:lnSpc>
              <a:spcBef>
                <a:spcPts val="1000"/>
              </a:spcBef>
              <a:spcAft>
                <a:spcPts val="0"/>
              </a:spcAft>
              <a:buClr>
                <a:schemeClr val="accent1"/>
              </a:buClr>
              <a:buSzPts val="2664"/>
              <a:buFont typeface="Noto Sans Symbols"/>
              <a:buNone/>
            </a:pPr>
            <a:r>
              <a:rPr b="0" i="0" lang="et-EE" sz="3330" u="none" cap="none" strike="noStrike">
                <a:solidFill>
                  <a:srgbClr val="3F3F3F"/>
                </a:solidFill>
                <a:latin typeface="Trebuchet MS"/>
                <a:ea typeface="Trebuchet MS"/>
                <a:cs typeface="Trebuchet MS"/>
                <a:sym typeface="Trebuchet MS"/>
              </a:rPr>
              <a:t>Ladestamine</a:t>
            </a:r>
            <a:endParaRPr/>
          </a:p>
        </p:txBody>
      </p:sp>
      <p:sp>
        <p:nvSpPr>
          <p:cNvPr id="174" name="Google Shape;174;p21"/>
          <p:cNvSpPr txBox="1"/>
          <p:nvPr/>
        </p:nvSpPr>
        <p:spPr>
          <a:xfrm>
            <a:off x="4894217" y="2020389"/>
            <a:ext cx="184731" cy="36933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Trebuchet MS"/>
              <a:ea typeface="Trebuchet MS"/>
              <a:cs typeface="Trebuchet MS"/>
              <a:sym typeface="Trebuchet MS"/>
            </a:endParaRPr>
          </a:p>
        </p:txBody>
      </p:sp>
      <p:sp>
        <p:nvSpPr>
          <p:cNvPr id="175" name="Google Shape;175;p21"/>
          <p:cNvSpPr txBox="1"/>
          <p:nvPr/>
        </p:nvSpPr>
        <p:spPr>
          <a:xfrm>
            <a:off x="4598126" y="1341121"/>
            <a:ext cx="4389120" cy="5355312"/>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t-EE" sz="1800">
                <a:solidFill>
                  <a:schemeClr val="dk1"/>
                </a:solidFill>
                <a:latin typeface="Trebuchet MS"/>
                <a:ea typeface="Trebuchet MS"/>
                <a:cs typeface="Trebuchet MS"/>
                <a:sym typeface="Trebuchet MS"/>
              </a:rPr>
              <a:t>Korduskasutus</a:t>
            </a:r>
            <a:r>
              <a:rPr lang="et-EE" sz="1800">
                <a:solidFill>
                  <a:schemeClr val="dk1"/>
                </a:solidFill>
                <a:latin typeface="Trebuchet MS"/>
                <a:ea typeface="Trebuchet MS"/>
                <a:cs typeface="Trebuchet MS"/>
                <a:sym typeface="Trebuchet MS"/>
              </a:rPr>
              <a:t> on mis tahes toiming, mille käigus tooteid või tootekomponente, mis ei ole jäätmed, kasutatakse uuesti nende esialgsel otstarbel.</a:t>
            </a:r>
            <a:endParaRPr/>
          </a:p>
          <a:p>
            <a:pPr indent="0" lvl="0" marL="0" marR="0" rtl="0" algn="l">
              <a:spcBef>
                <a:spcPts val="0"/>
              </a:spcBef>
              <a:spcAft>
                <a:spcPts val="0"/>
              </a:spcAft>
              <a:buNone/>
            </a:pPr>
            <a:r>
              <a:rPr lang="et-EE" sz="1800">
                <a:solidFill>
                  <a:schemeClr val="dk1"/>
                </a:solidFill>
                <a:latin typeface="Trebuchet MS"/>
                <a:ea typeface="Trebuchet MS"/>
                <a:cs typeface="Trebuchet MS"/>
                <a:sym typeface="Trebuchet MS"/>
              </a:rPr>
              <a:t>Jäätmete </a:t>
            </a:r>
            <a:r>
              <a:rPr b="1" lang="et-EE" sz="1800">
                <a:solidFill>
                  <a:schemeClr val="dk1"/>
                </a:solidFill>
                <a:latin typeface="Trebuchet MS"/>
                <a:ea typeface="Trebuchet MS"/>
                <a:cs typeface="Trebuchet MS"/>
                <a:sym typeface="Trebuchet MS"/>
              </a:rPr>
              <a:t>taaskasutamine</a:t>
            </a:r>
            <a:r>
              <a:rPr lang="et-EE" sz="1800">
                <a:solidFill>
                  <a:schemeClr val="dk1"/>
                </a:solidFill>
                <a:latin typeface="Trebuchet MS"/>
                <a:ea typeface="Trebuchet MS"/>
                <a:cs typeface="Trebuchet MS"/>
                <a:sym typeface="Trebuchet MS"/>
              </a:rPr>
              <a:t> on jäätmekäitlustoiming, mille peamine tulemus on jäätmete kasutamine kasulikul otstarbel selliselt, et nad asendavad teisi materjale, mida muidu oleks sellel otstarbel kasutatud, või jäätmete ettevalmistamine nende eelnimetatud otstarbel ja viisil kasutamiseks kas tootmises või majanduses laiemalt.</a:t>
            </a:r>
            <a:endParaRPr/>
          </a:p>
          <a:p>
            <a:pPr indent="0" lvl="0" marL="0" marR="0" rtl="0" algn="l">
              <a:spcBef>
                <a:spcPts val="0"/>
              </a:spcBef>
              <a:spcAft>
                <a:spcPts val="0"/>
              </a:spcAft>
              <a:buNone/>
            </a:pPr>
            <a:r>
              <a:rPr lang="et-EE" sz="1800">
                <a:solidFill>
                  <a:schemeClr val="dk1"/>
                </a:solidFill>
                <a:latin typeface="Trebuchet MS"/>
                <a:ea typeface="Trebuchet MS"/>
                <a:cs typeface="Trebuchet MS"/>
                <a:sym typeface="Trebuchet MS"/>
              </a:rPr>
              <a:t>„Jäätmeseadus“ § 14</a:t>
            </a:r>
            <a:r>
              <a:rPr baseline="30000" lang="et-EE" sz="1800">
                <a:solidFill>
                  <a:schemeClr val="dk1"/>
                </a:solidFill>
                <a:latin typeface="Trebuchet MS"/>
                <a:ea typeface="Trebuchet MS"/>
                <a:cs typeface="Trebuchet MS"/>
                <a:sym typeface="Trebuchet MS"/>
              </a:rPr>
              <a:t>1 </a:t>
            </a:r>
            <a:r>
              <a:rPr lang="et-EE" sz="1800">
                <a:solidFill>
                  <a:schemeClr val="dk1"/>
                </a:solidFill>
                <a:latin typeface="Trebuchet MS"/>
                <a:ea typeface="Trebuchet MS"/>
                <a:cs typeface="Trebuchet MS"/>
                <a:sym typeface="Trebuchet MS"/>
              </a:rPr>
              <a:t>§ 15</a:t>
            </a:r>
            <a:endParaRPr/>
          </a:p>
          <a:p>
            <a:pPr indent="0" lvl="0" marL="0" marR="0" rtl="0" algn="l">
              <a:spcBef>
                <a:spcPts val="0"/>
              </a:spcBef>
              <a:spcAft>
                <a:spcPts val="0"/>
              </a:spcAft>
              <a:buNone/>
            </a:pPr>
            <a:r>
              <a:t/>
            </a:r>
            <a:endParaRPr b="1" sz="1800">
              <a:solidFill>
                <a:schemeClr val="dk1"/>
              </a:solidFill>
              <a:latin typeface="Trebuchet MS"/>
              <a:ea typeface="Trebuchet MS"/>
              <a:cs typeface="Trebuchet MS"/>
              <a:sym typeface="Trebuchet MS"/>
            </a:endParaRPr>
          </a:p>
          <a:p>
            <a:pPr indent="0" lvl="0" marL="0" marR="0" rtl="0" algn="l">
              <a:spcBef>
                <a:spcPts val="0"/>
              </a:spcBef>
              <a:spcAft>
                <a:spcPts val="0"/>
              </a:spcAft>
              <a:buNone/>
            </a:pPr>
            <a:r>
              <a:t/>
            </a:r>
            <a:endParaRPr b="1" sz="1800">
              <a:solidFill>
                <a:schemeClr val="dk1"/>
              </a:solidFill>
              <a:latin typeface="Trebuchet MS"/>
              <a:ea typeface="Trebuchet MS"/>
              <a:cs typeface="Trebuchet MS"/>
              <a:sym typeface="Trebuchet MS"/>
            </a:endParaRPr>
          </a:p>
          <a:p>
            <a:pPr indent="0" lvl="0" marL="0" marR="0" rtl="0" algn="l">
              <a:spcBef>
                <a:spcPts val="0"/>
              </a:spcBef>
              <a:spcAft>
                <a:spcPts val="0"/>
              </a:spcAft>
              <a:buNone/>
            </a:pPr>
            <a:r>
              <a:t/>
            </a:r>
            <a:endParaRPr sz="1800">
              <a:solidFill>
                <a:schemeClr val="dk1"/>
              </a:solidFill>
              <a:latin typeface="Trebuchet MS"/>
              <a:ea typeface="Trebuchet MS"/>
              <a:cs typeface="Trebuchet MS"/>
              <a:sym typeface="Trebuchet MS"/>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9" name="Shape 179"/>
        <p:cNvGrpSpPr/>
        <p:nvPr/>
      </p:nvGrpSpPr>
      <p:grpSpPr>
        <a:xfrm>
          <a:off x="0" y="0"/>
          <a:ext cx="0" cy="0"/>
          <a:chOff x="0" y="0"/>
          <a:chExt cx="0" cy="0"/>
        </a:xfrm>
      </p:grpSpPr>
      <p:sp>
        <p:nvSpPr>
          <p:cNvPr id="180" name="Google Shape;180;p22"/>
          <p:cNvSpPr txBox="1"/>
          <p:nvPr>
            <p:ph type="title"/>
          </p:nvPr>
        </p:nvSpPr>
        <p:spPr>
          <a:xfrm>
            <a:off x="677334" y="609600"/>
            <a:ext cx="8596668" cy="809897"/>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1"/>
              </a:buClr>
              <a:buSzPts val="4000"/>
              <a:buFont typeface="Trebuchet MS"/>
              <a:buNone/>
            </a:pPr>
            <a:r>
              <a:rPr lang="et-EE" sz="4000"/>
              <a:t>OHTLIKUD JÄÄTMED KODUMAJAPIDAMISES</a:t>
            </a:r>
            <a:endParaRPr b="0" i="0" sz="4000" u="none" cap="none" strike="noStrike">
              <a:solidFill>
                <a:schemeClr val="accent1"/>
              </a:solidFill>
              <a:latin typeface="Trebuchet MS"/>
              <a:ea typeface="Trebuchet MS"/>
              <a:cs typeface="Trebuchet MS"/>
              <a:sym typeface="Trebuchet MS"/>
            </a:endParaRPr>
          </a:p>
        </p:txBody>
      </p:sp>
      <p:sp>
        <p:nvSpPr>
          <p:cNvPr id="181" name="Google Shape;181;p22"/>
          <p:cNvSpPr txBox="1"/>
          <p:nvPr>
            <p:ph idx="1" type="body"/>
          </p:nvPr>
        </p:nvSpPr>
        <p:spPr>
          <a:xfrm>
            <a:off x="677325" y="1970251"/>
            <a:ext cx="8596800" cy="40710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1000"/>
              </a:spcBef>
              <a:spcAft>
                <a:spcPts val="0"/>
              </a:spcAft>
              <a:buClr>
                <a:schemeClr val="accent1"/>
              </a:buClr>
              <a:buSzPts val="1440"/>
              <a:buFont typeface="Noto Sans Symbols"/>
              <a:buChar char="▶"/>
            </a:pPr>
            <a:r>
              <a:rPr b="1" lang="et-EE"/>
              <a:t>Ohtlikud jäätmed on prügimajanduse väikseim, kuid kõige tähelepanuväärseim osa, sest see on isegi väikestes kogustes kahjulik nii loodusele kui ka inimese tervisele.</a:t>
            </a:r>
            <a:endParaRPr b="1"/>
          </a:p>
          <a:p>
            <a:pPr indent="-342900" lvl="0" marL="342900" marR="0" rtl="0" algn="l">
              <a:spcBef>
                <a:spcPts val="1000"/>
              </a:spcBef>
              <a:spcAft>
                <a:spcPts val="0"/>
              </a:spcAft>
              <a:buClr>
                <a:schemeClr val="accent1"/>
              </a:buClr>
              <a:buSzPts val="1440"/>
              <a:buFont typeface="Noto Sans Symbols"/>
              <a:buChar char="▶"/>
            </a:pPr>
            <a:r>
              <a:rPr b="1" lang="et-EE"/>
              <a:t>Olmejäätmete hulka sattuvad ohtlikud jäätmed jõuavad põhjaverre, reostavad pinnase ning saastavad veekogusid.</a:t>
            </a:r>
            <a:endParaRPr b="1"/>
          </a:p>
          <a:p>
            <a:pPr indent="-342900" lvl="0" marL="342900" marR="0" rtl="0" algn="l">
              <a:spcBef>
                <a:spcPts val="1000"/>
              </a:spcBef>
              <a:spcAft>
                <a:spcPts val="0"/>
              </a:spcAft>
              <a:buClr>
                <a:schemeClr val="accent1"/>
              </a:buClr>
              <a:buSzPts val="1440"/>
              <a:buFont typeface="Noto Sans Symbols"/>
              <a:buChar char="▶"/>
            </a:pPr>
            <a:r>
              <a:rPr b="1" lang="et-EE"/>
              <a:t>Kanalisatsiooni sattununa raskendavad heitvee puhastamist, samuti võivad lahustid tekitada torustikes plahvatusi.</a:t>
            </a:r>
            <a:endParaRPr b="1"/>
          </a:p>
          <a:p>
            <a:pPr indent="-342900" lvl="0" marL="342900" marR="0" rtl="0" algn="l">
              <a:spcBef>
                <a:spcPts val="1000"/>
              </a:spcBef>
              <a:spcAft>
                <a:spcPts val="0"/>
              </a:spcAft>
              <a:buClr>
                <a:schemeClr val="accent1"/>
              </a:buClr>
              <a:buSzPts val="1440"/>
              <a:buFont typeface="Noto Sans Symbols"/>
              <a:buChar char="▶"/>
            </a:pPr>
            <a:r>
              <a:rPr b="1" lang="et-EE"/>
              <a:t>Põletamisel võivad ohtlikud jäätmed olla veel mürgisemad ja levida laiemale maa-alale (kaadmium - inimesel kahjustuvad neerud, maks ning habrastub luustik;</a:t>
            </a:r>
            <a:r>
              <a:rPr b="1" lang="et-EE"/>
              <a:t> elavhõbe ja plii - kahjustavad kesknärvisüsteemi</a:t>
            </a:r>
            <a:r>
              <a:rPr b="1" lang="et-EE"/>
              <a:t>).</a:t>
            </a:r>
            <a:endParaRPr b="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23"/>
          <p:cNvSpPr txBox="1"/>
          <p:nvPr>
            <p:ph type="title"/>
          </p:nvPr>
        </p:nvSpPr>
        <p:spPr>
          <a:xfrm>
            <a:off x="677334" y="609600"/>
            <a:ext cx="8596800" cy="81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1"/>
              </a:buClr>
              <a:buSzPts val="4000"/>
              <a:buFont typeface="Trebuchet MS"/>
              <a:buNone/>
            </a:pPr>
            <a:r>
              <a:rPr lang="et-EE" sz="4000"/>
              <a:t>OHTLIKUD JÄÄTMED KODUMAJAPIDAMISES</a:t>
            </a:r>
            <a:endParaRPr b="0" i="0" sz="4000" u="none" cap="none" strike="noStrike">
              <a:solidFill>
                <a:schemeClr val="accent1"/>
              </a:solidFill>
              <a:latin typeface="Trebuchet MS"/>
              <a:ea typeface="Trebuchet MS"/>
              <a:cs typeface="Trebuchet MS"/>
              <a:sym typeface="Trebuchet MS"/>
            </a:endParaRPr>
          </a:p>
        </p:txBody>
      </p:sp>
      <p:sp>
        <p:nvSpPr>
          <p:cNvPr id="187" name="Google Shape;187;p23"/>
          <p:cNvSpPr txBox="1"/>
          <p:nvPr>
            <p:ph idx="1" type="body"/>
          </p:nvPr>
        </p:nvSpPr>
        <p:spPr>
          <a:xfrm>
            <a:off x="677325" y="1970251"/>
            <a:ext cx="8596800" cy="40710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1000"/>
              </a:spcBef>
              <a:spcAft>
                <a:spcPts val="0"/>
              </a:spcAft>
              <a:buClr>
                <a:schemeClr val="accent1"/>
              </a:buClr>
              <a:buSzPts val="1440"/>
              <a:buFont typeface="Noto Sans Symbols"/>
              <a:buChar char="▶"/>
            </a:pPr>
            <a:r>
              <a:rPr b="1" lang="et-EE"/>
              <a:t>Kemikaalid või nendega reostunud taara on ohtlik jääde, kui pakendilt leiad sellised tähiseid:</a:t>
            </a:r>
            <a:endParaRPr b="1"/>
          </a:p>
        </p:txBody>
      </p:sp>
      <p:pic>
        <p:nvPicPr>
          <p:cNvPr id="188" name="Google Shape;188;p23"/>
          <p:cNvPicPr preferRelativeResize="0"/>
          <p:nvPr/>
        </p:nvPicPr>
        <p:blipFill>
          <a:blip r:embed="rId3">
            <a:alphaModFix/>
          </a:blip>
          <a:stretch>
            <a:fillRect/>
          </a:stretch>
        </p:blipFill>
        <p:spPr>
          <a:xfrm>
            <a:off x="1550150" y="2784875"/>
            <a:ext cx="7031826" cy="37226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sp>
        <p:nvSpPr>
          <p:cNvPr id="193" name="Google Shape;193;p24"/>
          <p:cNvSpPr txBox="1"/>
          <p:nvPr>
            <p:ph type="title"/>
          </p:nvPr>
        </p:nvSpPr>
        <p:spPr>
          <a:xfrm>
            <a:off x="677334" y="609600"/>
            <a:ext cx="8596800" cy="81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1"/>
              </a:buClr>
              <a:buSzPts val="4000"/>
              <a:buFont typeface="Trebuchet MS"/>
              <a:buNone/>
            </a:pPr>
            <a:r>
              <a:rPr lang="et-EE" sz="4000"/>
              <a:t>OHTLIKUD JÄÄTMED KODUMAJAPIDAMISES</a:t>
            </a:r>
            <a:endParaRPr b="0" i="0" sz="4000" u="none" cap="none" strike="noStrike">
              <a:solidFill>
                <a:schemeClr val="accent1"/>
              </a:solidFill>
              <a:latin typeface="Trebuchet MS"/>
              <a:ea typeface="Trebuchet MS"/>
              <a:cs typeface="Trebuchet MS"/>
              <a:sym typeface="Trebuchet MS"/>
            </a:endParaRPr>
          </a:p>
        </p:txBody>
      </p:sp>
      <p:sp>
        <p:nvSpPr>
          <p:cNvPr id="194" name="Google Shape;194;p24"/>
          <p:cNvSpPr txBox="1"/>
          <p:nvPr>
            <p:ph idx="1" type="body"/>
          </p:nvPr>
        </p:nvSpPr>
        <p:spPr>
          <a:xfrm>
            <a:off x="677325" y="1970251"/>
            <a:ext cx="8596800" cy="40710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1000"/>
              </a:spcBef>
              <a:spcAft>
                <a:spcPts val="0"/>
              </a:spcAft>
              <a:buClr>
                <a:schemeClr val="accent1"/>
              </a:buClr>
              <a:buSzPts val="1440"/>
              <a:buFont typeface="Noto Sans Symbols"/>
              <a:buChar char="▶"/>
            </a:pPr>
            <a:r>
              <a:rPr b="1" lang="et-EE"/>
              <a:t>OHTLIKUD JÄÄTMED ON KA:</a:t>
            </a:r>
            <a:endParaRPr b="1"/>
          </a:p>
          <a:p>
            <a:pPr indent="-342900" lvl="0" marL="342900" marR="0" rtl="0" algn="l">
              <a:spcBef>
                <a:spcPts val="1000"/>
              </a:spcBef>
              <a:spcAft>
                <a:spcPts val="0"/>
              </a:spcAft>
              <a:buClr>
                <a:schemeClr val="accent1"/>
              </a:buClr>
              <a:buSzPts val="1440"/>
              <a:buFont typeface="Noto Sans Symbols"/>
              <a:buChar char="▶"/>
            </a:pPr>
            <a:r>
              <a:rPr b="1" lang="et-EE"/>
              <a:t>Akud ja patareid - hape ja raskmetall plii. Viia kogumispunktidesse poodides, katkine aku ohtlike jäätmete kogumispunktidesse.</a:t>
            </a:r>
            <a:endParaRPr b="1"/>
          </a:p>
          <a:p>
            <a:pPr indent="-342900" lvl="0" marL="342900" marR="0" rtl="0" algn="l">
              <a:spcBef>
                <a:spcPts val="1000"/>
              </a:spcBef>
              <a:spcAft>
                <a:spcPts val="0"/>
              </a:spcAft>
              <a:buClr>
                <a:schemeClr val="accent1"/>
              </a:buClr>
              <a:buSzPts val="1440"/>
              <a:buFont typeface="Noto Sans Symbols"/>
              <a:buChar char="▶"/>
            </a:pPr>
            <a:r>
              <a:rPr b="1" lang="et-EE"/>
              <a:t>Vanad õlid - autode hooldamisel tekkinud õlid ja puhastuskaltsud.</a:t>
            </a:r>
            <a:endParaRPr b="1"/>
          </a:p>
          <a:p>
            <a:pPr indent="-342900" lvl="0" marL="342900" marR="0" rtl="0" algn="l">
              <a:spcBef>
                <a:spcPts val="1000"/>
              </a:spcBef>
              <a:spcAft>
                <a:spcPts val="0"/>
              </a:spcAft>
              <a:buClr>
                <a:schemeClr val="accent1"/>
              </a:buClr>
              <a:buSzPts val="1440"/>
              <a:buFont typeface="Noto Sans Symbols"/>
              <a:buChar char="▶"/>
            </a:pPr>
            <a:r>
              <a:rPr b="1" lang="et-EE"/>
              <a:t>Elavhõbedaga seadmed ja mõõteriistad.</a:t>
            </a:r>
            <a:endParaRPr b="1"/>
          </a:p>
          <a:p>
            <a:pPr indent="-342900" lvl="0" marL="342900" marR="0" rtl="0" algn="l">
              <a:spcBef>
                <a:spcPts val="1000"/>
              </a:spcBef>
              <a:spcAft>
                <a:spcPts val="0"/>
              </a:spcAft>
              <a:buClr>
                <a:schemeClr val="accent1"/>
              </a:buClr>
              <a:buSzPts val="1440"/>
              <a:buFont typeface="Noto Sans Symbols"/>
              <a:buChar char="▶"/>
            </a:pPr>
            <a:r>
              <a:rPr b="1" lang="et-EE"/>
              <a:t>Külmikud. Telerid.</a:t>
            </a:r>
            <a:endParaRPr b="1"/>
          </a:p>
          <a:p>
            <a:pPr indent="-342900" lvl="0" marL="342900" marR="0" rtl="0" algn="l">
              <a:spcBef>
                <a:spcPts val="1000"/>
              </a:spcBef>
              <a:spcAft>
                <a:spcPts val="0"/>
              </a:spcAft>
              <a:buClr>
                <a:schemeClr val="accent1"/>
              </a:buClr>
              <a:buSzPts val="1440"/>
              <a:buFont typeface="Noto Sans Symbols"/>
              <a:buChar char="▶"/>
            </a:pPr>
            <a:r>
              <a:rPr b="1" lang="et-EE"/>
              <a:t>Vananenud ja mittevajalikud ravimid - apteeki või perearstile.</a:t>
            </a:r>
            <a:endParaRPr b="1"/>
          </a:p>
          <a:p>
            <a:pPr indent="-342900" lvl="0" marL="342900" marR="0" rtl="0" algn="l">
              <a:spcBef>
                <a:spcPts val="1000"/>
              </a:spcBef>
              <a:spcAft>
                <a:spcPts val="0"/>
              </a:spcAft>
              <a:buClr>
                <a:schemeClr val="accent1"/>
              </a:buClr>
              <a:buSzPts val="1440"/>
              <a:buFont typeface="Noto Sans Symbols"/>
              <a:buChar char="▶"/>
            </a:pPr>
            <a:r>
              <a:rPr b="1" lang="et-EE"/>
              <a:t>Puhastusainete ja lahustite jäägid (plekieemaldusvahendid, värvi- ja lakieemaldusvahendid, atsetoon, tärpentiin, kloori sisaldavad valgendid, taimekaitsevahendid, värvid-lakid-liimid).</a:t>
            </a:r>
            <a:endParaRPr b="1"/>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8" name="Shape 198"/>
        <p:cNvGrpSpPr/>
        <p:nvPr/>
      </p:nvGrpSpPr>
      <p:grpSpPr>
        <a:xfrm>
          <a:off x="0" y="0"/>
          <a:ext cx="0" cy="0"/>
          <a:chOff x="0" y="0"/>
          <a:chExt cx="0" cy="0"/>
        </a:xfrm>
      </p:grpSpPr>
      <p:sp>
        <p:nvSpPr>
          <p:cNvPr id="199" name="Google Shape;199;p25"/>
          <p:cNvSpPr txBox="1"/>
          <p:nvPr>
            <p:ph type="title"/>
          </p:nvPr>
        </p:nvSpPr>
        <p:spPr>
          <a:xfrm>
            <a:off x="677334" y="609600"/>
            <a:ext cx="8596800" cy="8100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1"/>
              </a:buClr>
              <a:buSzPts val="4000"/>
              <a:buFont typeface="Trebuchet MS"/>
              <a:buNone/>
            </a:pPr>
            <a:r>
              <a:rPr lang="et-EE" sz="4000"/>
              <a:t>Kuhu viia?</a:t>
            </a:r>
            <a:endParaRPr b="0" i="0" sz="4000" u="none" cap="none" strike="noStrike">
              <a:solidFill>
                <a:schemeClr val="accent1"/>
              </a:solidFill>
              <a:latin typeface="Trebuchet MS"/>
              <a:ea typeface="Trebuchet MS"/>
              <a:cs typeface="Trebuchet MS"/>
              <a:sym typeface="Trebuchet MS"/>
            </a:endParaRPr>
          </a:p>
        </p:txBody>
      </p:sp>
      <p:sp>
        <p:nvSpPr>
          <p:cNvPr id="200" name="Google Shape;200;p25"/>
          <p:cNvSpPr txBox="1"/>
          <p:nvPr>
            <p:ph idx="1" type="body"/>
          </p:nvPr>
        </p:nvSpPr>
        <p:spPr>
          <a:xfrm>
            <a:off x="677325" y="1419600"/>
            <a:ext cx="8596800" cy="4621500"/>
          </a:xfrm>
          <a:prstGeom prst="rect">
            <a:avLst/>
          </a:prstGeom>
          <a:noFill/>
          <a:ln>
            <a:noFill/>
          </a:ln>
        </p:spPr>
        <p:txBody>
          <a:bodyPr anchorCtr="0" anchor="t" bIns="45700" lIns="91425" spcFirstLastPara="1" rIns="91425" wrap="square" tIns="45700">
            <a:noAutofit/>
          </a:bodyPr>
          <a:lstStyle/>
          <a:p>
            <a:pPr indent="-342900" lvl="0" marL="342900" marR="0" rtl="0" algn="l">
              <a:spcBef>
                <a:spcPts val="1000"/>
              </a:spcBef>
              <a:spcAft>
                <a:spcPts val="0"/>
              </a:spcAft>
              <a:buClr>
                <a:schemeClr val="accent1"/>
              </a:buClr>
              <a:buSzPts val="1440"/>
              <a:buFont typeface="Noto Sans Symbols"/>
              <a:buChar char="▶"/>
            </a:pPr>
            <a:r>
              <a:rPr b="1" lang="et-EE"/>
              <a:t>Kodumajapidamises tekkinud ohtlikud jäätmed (akud, patareid, värvi- ja ravimijäätmed, päevavalguslambid jm) võetakse Tartu jäätmejaamades tasuta vastu (Turu 49 ja Jaama 72C).</a:t>
            </a:r>
            <a:endParaRPr b="1"/>
          </a:p>
          <a:p>
            <a:pPr indent="-342900" lvl="0" marL="342900" marR="0" rtl="0" algn="l">
              <a:spcBef>
                <a:spcPts val="1000"/>
              </a:spcBef>
              <a:spcAft>
                <a:spcPts val="0"/>
              </a:spcAft>
              <a:buClr>
                <a:schemeClr val="accent1"/>
              </a:buClr>
              <a:buSzPts val="1440"/>
              <a:buFont typeface="Noto Sans Symbols"/>
              <a:buChar char="▶"/>
            </a:pPr>
            <a:r>
              <a:rPr b="1" lang="et-EE"/>
              <a:t>Vanaõlid, õlifiltrid ja akud:</a:t>
            </a:r>
            <a:endParaRPr b="1"/>
          </a:p>
          <a:p>
            <a:pPr indent="0" lvl="0" marL="0" marR="0" rtl="0" algn="l">
              <a:spcBef>
                <a:spcPts val="1000"/>
              </a:spcBef>
              <a:spcAft>
                <a:spcPts val="0"/>
              </a:spcAft>
              <a:buNone/>
            </a:pPr>
            <a:r>
              <a:rPr b="1" lang="et-EE" sz="1200"/>
              <a:t>CIRCLE K, Turu 6</a:t>
            </a:r>
            <a:endParaRPr b="1" sz="1200"/>
          </a:p>
          <a:p>
            <a:pPr indent="0" lvl="0" marL="0" marR="0" rtl="0" algn="l">
              <a:spcBef>
                <a:spcPts val="1000"/>
              </a:spcBef>
              <a:spcAft>
                <a:spcPts val="0"/>
              </a:spcAft>
              <a:buNone/>
            </a:pPr>
            <a:r>
              <a:rPr b="1" lang="et-EE" sz="1200"/>
              <a:t>CIRCLE K Aardla, Võru 81</a:t>
            </a:r>
            <a:endParaRPr b="1" sz="1200"/>
          </a:p>
          <a:p>
            <a:pPr indent="0" lvl="0" marL="0" marR="0" rtl="0" algn="l">
              <a:spcBef>
                <a:spcPts val="1000"/>
              </a:spcBef>
              <a:spcAft>
                <a:spcPts val="0"/>
              </a:spcAft>
              <a:buNone/>
            </a:pPr>
            <a:r>
              <a:rPr b="1" lang="et-EE" sz="1200"/>
              <a:t>CIRCLE K Anne, Kalda tee 1</a:t>
            </a:r>
            <a:endParaRPr b="1" sz="1200"/>
          </a:p>
          <a:p>
            <a:pPr indent="0" lvl="0" marL="0" marR="0" rtl="0" algn="l">
              <a:spcBef>
                <a:spcPts val="1000"/>
              </a:spcBef>
              <a:spcAft>
                <a:spcPts val="0"/>
              </a:spcAft>
              <a:buNone/>
            </a:pPr>
            <a:r>
              <a:rPr b="1" lang="et-EE" sz="1200"/>
              <a:t>Olerex AS Räni tankla, Aardla 107</a:t>
            </a:r>
            <a:endParaRPr b="1" sz="1200"/>
          </a:p>
          <a:p>
            <a:pPr indent="0" lvl="0" marL="0" marR="0" rtl="0" algn="l">
              <a:spcBef>
                <a:spcPts val="1000"/>
              </a:spcBef>
              <a:spcAft>
                <a:spcPts val="0"/>
              </a:spcAft>
              <a:buNone/>
            </a:pPr>
            <a:r>
              <a:rPr b="1" lang="et-EE" sz="1200"/>
              <a:t>Lukoil AS Vahi tankla, Vahi 5</a:t>
            </a:r>
            <a:endParaRPr b="1" sz="1200"/>
          </a:p>
          <a:p>
            <a:pPr indent="0" lvl="0" marL="0" marR="0" rtl="0" algn="l">
              <a:spcBef>
                <a:spcPts val="1000"/>
              </a:spcBef>
              <a:spcAft>
                <a:spcPts val="0"/>
              </a:spcAft>
              <a:buNone/>
            </a:pPr>
            <a:r>
              <a:rPr b="1" lang="et-EE" sz="1200"/>
              <a:t>Alexela Oil AS Anne tankla, Anne 46</a:t>
            </a:r>
            <a:endParaRPr b="1" sz="1200"/>
          </a:p>
          <a:p>
            <a:pPr indent="0" lvl="0" marL="0" marR="0" rtl="0" algn="l">
              <a:spcBef>
                <a:spcPts val="1000"/>
              </a:spcBef>
              <a:spcAft>
                <a:spcPts val="0"/>
              </a:spcAft>
              <a:buNone/>
            </a:pPr>
            <a:r>
              <a:rPr b="1" lang="et-EE" sz="1200"/>
              <a:t>Alexela Oil AS Era tankla, Era 2a</a:t>
            </a:r>
            <a:endParaRPr b="1" sz="1200"/>
          </a:p>
          <a:p>
            <a:pPr indent="0" lvl="0" marL="0" marR="0" rtl="0" algn="l">
              <a:spcBef>
                <a:spcPts val="1000"/>
              </a:spcBef>
              <a:spcAft>
                <a:spcPts val="0"/>
              </a:spcAft>
              <a:buNone/>
            </a:pPr>
            <a:r>
              <a:rPr b="1" lang="et-EE" sz="1200"/>
              <a:t>Johnny AS Favora Tartu tankla, Ringtee 28</a:t>
            </a:r>
            <a:endParaRPr b="1" sz="1200"/>
          </a:p>
          <a:p>
            <a:pPr indent="0" lvl="0" marL="0" marR="0" rtl="0" algn="l">
              <a:spcBef>
                <a:spcPts val="1000"/>
              </a:spcBef>
              <a:spcAft>
                <a:spcPts val="0"/>
              </a:spcAft>
              <a:buNone/>
            </a:pPr>
            <a:r>
              <a:rPr b="1" lang="et-EE" sz="1200"/>
              <a:t>Go Oil AS tankla, Ringtee 21</a:t>
            </a:r>
            <a:endParaRPr b="1" sz="1200"/>
          </a:p>
          <a:p>
            <a:pPr indent="0" lvl="0" marL="0" marR="0" rtl="0" algn="l">
              <a:spcBef>
                <a:spcPts val="1000"/>
              </a:spcBef>
              <a:spcAft>
                <a:spcPts val="0"/>
              </a:spcAft>
              <a:buNone/>
            </a:pPr>
            <a:r>
              <a:rPr b="1" lang="et-EE" sz="1200"/>
              <a:t>Alvistra AS Kivilinna tankla, Jaama 173a</a:t>
            </a:r>
            <a:endParaRPr b="1" sz="1200"/>
          </a:p>
          <a:p>
            <a:pPr indent="0" lvl="0" marL="0" marR="0" rtl="0" algn="l">
              <a:spcBef>
                <a:spcPts val="1000"/>
              </a:spcBef>
              <a:spcAft>
                <a:spcPts val="0"/>
              </a:spcAft>
              <a:buNone/>
            </a:pPr>
            <a:r>
              <a:rPr b="1" lang="et-EE" sz="1200"/>
              <a:t>Alvistra AS Annelinna keskuse tankla, Kalda tee 43</a:t>
            </a:r>
            <a:endParaRPr b="1"/>
          </a:p>
          <a:p>
            <a:pPr indent="0" lvl="0" marL="0" marR="0" rtl="0" algn="l">
              <a:spcBef>
                <a:spcPts val="1000"/>
              </a:spcBef>
              <a:spcAft>
                <a:spcPts val="0"/>
              </a:spcAft>
              <a:buNone/>
            </a:pPr>
            <a:r>
              <a:t/>
            </a:r>
            <a:endParaRPr b="1"/>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4" name="Shape 204"/>
        <p:cNvGrpSpPr/>
        <p:nvPr/>
      </p:nvGrpSpPr>
      <p:grpSpPr>
        <a:xfrm>
          <a:off x="0" y="0"/>
          <a:ext cx="0" cy="0"/>
          <a:chOff x="0" y="0"/>
          <a:chExt cx="0" cy="0"/>
        </a:xfrm>
      </p:grpSpPr>
      <p:sp>
        <p:nvSpPr>
          <p:cNvPr id="205" name="Google Shape;205;p26"/>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Clr>
                <a:schemeClr val="accent1"/>
              </a:buClr>
              <a:buSzPts val="4000"/>
              <a:buFont typeface="Trebuchet MS"/>
              <a:buNone/>
            </a:pPr>
            <a:r>
              <a:rPr b="0" i="0" lang="et-EE" sz="4000" u="none" cap="none" strike="noStrike">
                <a:solidFill>
                  <a:schemeClr val="accent1"/>
                </a:solidFill>
                <a:latin typeface="Trebuchet MS"/>
                <a:ea typeface="Trebuchet MS"/>
                <a:cs typeface="Trebuchet MS"/>
                <a:sym typeface="Trebuchet MS"/>
              </a:rPr>
              <a:t>Kust saada infot?</a:t>
            </a:r>
            <a:endParaRPr b="0" i="0" sz="4000" u="none" cap="none" strike="noStrike">
              <a:solidFill>
                <a:schemeClr val="accent1"/>
              </a:solidFill>
              <a:latin typeface="Trebuchet MS"/>
              <a:ea typeface="Trebuchet MS"/>
              <a:cs typeface="Trebuchet MS"/>
              <a:sym typeface="Trebuchet MS"/>
            </a:endParaRPr>
          </a:p>
        </p:txBody>
      </p:sp>
      <p:sp>
        <p:nvSpPr>
          <p:cNvPr id="206" name="Google Shape;206;p26"/>
          <p:cNvSpPr txBox="1"/>
          <p:nvPr>
            <p:ph idx="1" type="body"/>
          </p:nvPr>
        </p:nvSpPr>
        <p:spPr>
          <a:xfrm>
            <a:off x="677334" y="1367246"/>
            <a:ext cx="9296682" cy="5068387"/>
          </a:xfrm>
          <a:prstGeom prst="rect">
            <a:avLst/>
          </a:prstGeom>
          <a:noFill/>
          <a:ln>
            <a:noFill/>
          </a:ln>
        </p:spPr>
        <p:txBody>
          <a:bodyPr anchorCtr="0" anchor="t" bIns="45700" lIns="91425" spcFirstLastPara="1" rIns="91425" wrap="square" tIns="45700">
            <a:noAutofit/>
          </a:bodyPr>
          <a:lstStyle/>
          <a:p>
            <a:pPr indent="-342900" lvl="0" marL="342900" marR="0" rtl="0" algn="ctr">
              <a:spcBef>
                <a:spcPts val="0"/>
              </a:spcBef>
              <a:spcAft>
                <a:spcPts val="0"/>
              </a:spcAft>
              <a:buClr>
                <a:schemeClr val="accent1"/>
              </a:buClr>
              <a:buSzPts val="1480"/>
              <a:buFont typeface="Noto Sans Symbols"/>
              <a:buChar char="▶"/>
            </a:pPr>
            <a:r>
              <a:rPr b="1" i="0" lang="et-EE" sz="1850" u="none" cap="none" strike="noStrike">
                <a:solidFill>
                  <a:srgbClr val="3F3F3F"/>
                </a:solidFill>
                <a:latin typeface="Trebuchet MS"/>
                <a:ea typeface="Trebuchet MS"/>
                <a:cs typeface="Trebuchet MS"/>
                <a:sym typeface="Trebuchet MS"/>
              </a:rPr>
              <a:t>Tartu loodusmaja kodulehel info tekkinud aruteludest</a:t>
            </a:r>
            <a:endParaRPr/>
          </a:p>
          <a:p>
            <a:pPr indent="-342900" lvl="0" marL="342900" marR="0" rtl="0" algn="ctr">
              <a:spcBef>
                <a:spcPts val="1000"/>
              </a:spcBef>
              <a:spcAft>
                <a:spcPts val="0"/>
              </a:spcAft>
              <a:buClr>
                <a:schemeClr val="accent1"/>
              </a:buClr>
              <a:buSzPts val="1480"/>
              <a:buFont typeface="Noto Sans Symbols"/>
              <a:buChar char="▶"/>
            </a:pPr>
            <a:r>
              <a:rPr b="0" i="0" lang="et-EE" sz="1850" u="none" cap="none" strike="noStrike">
                <a:solidFill>
                  <a:srgbClr val="3F3F3F"/>
                </a:solidFill>
                <a:latin typeface="Trebuchet MS"/>
                <a:ea typeface="Trebuchet MS"/>
                <a:cs typeface="Trebuchet MS"/>
                <a:sym typeface="Trebuchet MS"/>
              </a:rPr>
              <a:t>Jäätmekonteinerite asukohad: </a:t>
            </a:r>
            <a:r>
              <a:rPr b="0" i="0" lang="et-EE" sz="1850" u="sng" cap="none" strike="noStrike">
                <a:solidFill>
                  <a:schemeClr val="hlink"/>
                </a:solidFill>
                <a:latin typeface="Trebuchet MS"/>
                <a:ea typeface="Trebuchet MS"/>
                <a:cs typeface="Trebuchet MS"/>
                <a:sym typeface="Trebuchet MS"/>
                <a:hlinkClick r:id="rId3"/>
              </a:rPr>
              <a:t>www.kuhuviia.ee</a:t>
            </a:r>
            <a:endParaRPr b="0" i="0" sz="1850" u="none" cap="none" strike="noStrike">
              <a:solidFill>
                <a:srgbClr val="3F3F3F"/>
              </a:solidFill>
              <a:latin typeface="Trebuchet MS"/>
              <a:ea typeface="Trebuchet MS"/>
              <a:cs typeface="Trebuchet MS"/>
              <a:sym typeface="Trebuchet MS"/>
            </a:endParaRPr>
          </a:p>
          <a:p>
            <a:pPr indent="-342900" lvl="0" marL="342900" marR="0" rtl="0" algn="ctr">
              <a:spcBef>
                <a:spcPts val="1000"/>
              </a:spcBef>
              <a:spcAft>
                <a:spcPts val="0"/>
              </a:spcAft>
              <a:buClr>
                <a:schemeClr val="accent1"/>
              </a:buClr>
              <a:buSzPts val="1480"/>
              <a:buFont typeface="Noto Sans Symbols"/>
              <a:buChar char="▶"/>
            </a:pPr>
            <a:r>
              <a:rPr b="0" i="0" lang="et-EE" sz="1850" u="none" cap="none" strike="noStrike">
                <a:solidFill>
                  <a:srgbClr val="3F3F3F"/>
                </a:solidFill>
                <a:latin typeface="Trebuchet MS"/>
                <a:ea typeface="Trebuchet MS"/>
                <a:cs typeface="Trebuchet MS"/>
                <a:sym typeface="Trebuchet MS"/>
              </a:rPr>
              <a:t>Pakendi kriisiabi: 5300 0011 (E-R 8-17)</a:t>
            </a:r>
            <a:endParaRPr/>
          </a:p>
          <a:p>
            <a:pPr indent="-342900" lvl="0" marL="342900" marR="0" rtl="0" algn="ctr">
              <a:spcBef>
                <a:spcPts val="1000"/>
              </a:spcBef>
              <a:spcAft>
                <a:spcPts val="0"/>
              </a:spcAft>
              <a:buClr>
                <a:schemeClr val="accent1"/>
              </a:buClr>
              <a:buSzPts val="1480"/>
              <a:buFont typeface="Noto Sans Symbols"/>
              <a:buChar char="▶"/>
            </a:pPr>
            <a:r>
              <a:rPr b="0" i="0" lang="et-EE" sz="1850" u="none" cap="none" strike="noStrike">
                <a:solidFill>
                  <a:srgbClr val="3F3F3F"/>
                </a:solidFill>
                <a:latin typeface="Trebuchet MS"/>
                <a:ea typeface="Trebuchet MS"/>
                <a:cs typeface="Trebuchet MS"/>
                <a:sym typeface="Trebuchet MS"/>
              </a:rPr>
              <a:t>Facebook: Pakendite sorteerimine taaskasutamiseks</a:t>
            </a:r>
            <a:endParaRPr/>
          </a:p>
          <a:p>
            <a:pPr indent="-342900" lvl="0" marL="342900" marR="0" rtl="0" algn="ctr">
              <a:spcBef>
                <a:spcPts val="1000"/>
              </a:spcBef>
              <a:spcAft>
                <a:spcPts val="0"/>
              </a:spcAft>
              <a:buClr>
                <a:schemeClr val="accent1"/>
              </a:buClr>
              <a:buSzPts val="1480"/>
              <a:buFont typeface="Noto Sans Symbols"/>
              <a:buChar char="▶"/>
            </a:pPr>
            <a:r>
              <a:rPr b="0" i="0" lang="et-EE" sz="1850" u="none" cap="none" strike="noStrike">
                <a:solidFill>
                  <a:srgbClr val="3F3F3F"/>
                </a:solidFill>
                <a:latin typeface="Trebuchet MS"/>
                <a:ea typeface="Trebuchet MS"/>
                <a:cs typeface="Trebuchet MS"/>
                <a:sym typeface="Trebuchet MS"/>
              </a:rPr>
              <a:t>Tartu jäätmejaamad: Jaama 72c ja Turu 49</a:t>
            </a:r>
            <a:endParaRPr/>
          </a:p>
          <a:p>
            <a:pPr indent="-342900" lvl="0" marL="342900" marR="0" rtl="0" algn="ctr">
              <a:spcBef>
                <a:spcPts val="1000"/>
              </a:spcBef>
              <a:spcAft>
                <a:spcPts val="0"/>
              </a:spcAft>
              <a:buClr>
                <a:schemeClr val="accent1"/>
              </a:buClr>
              <a:buSzPts val="1480"/>
              <a:buFont typeface="Noto Sans Symbols"/>
              <a:buChar char="▶"/>
            </a:pPr>
            <a:r>
              <a:rPr b="0" i="0" lang="et-EE" sz="1850" u="none" cap="none" strike="noStrike">
                <a:solidFill>
                  <a:srgbClr val="3F3F3F"/>
                </a:solidFill>
                <a:latin typeface="Trebuchet MS"/>
                <a:ea typeface="Trebuchet MS"/>
                <a:cs typeface="Trebuchet MS"/>
                <a:sym typeface="Trebuchet MS"/>
              </a:rPr>
              <a:t>Tartu linna koduleht </a:t>
            </a:r>
            <a:r>
              <a:rPr b="0" i="0" lang="et-EE" sz="1850" u="sng" cap="none" strike="noStrike">
                <a:solidFill>
                  <a:schemeClr val="hlink"/>
                </a:solidFill>
                <a:latin typeface="Trebuchet MS"/>
                <a:ea typeface="Trebuchet MS"/>
                <a:cs typeface="Trebuchet MS"/>
                <a:sym typeface="Trebuchet MS"/>
                <a:hlinkClick r:id="rId4"/>
              </a:rPr>
              <a:t>http://www.tartu.ee/et/jaatmeinfo</a:t>
            </a:r>
            <a:endParaRPr b="0" i="0" sz="1850" u="none" cap="none" strike="noStrike">
              <a:solidFill>
                <a:srgbClr val="3F3F3F"/>
              </a:solidFill>
              <a:latin typeface="Trebuchet MS"/>
              <a:ea typeface="Trebuchet MS"/>
              <a:cs typeface="Trebuchet MS"/>
              <a:sym typeface="Trebuchet MS"/>
            </a:endParaRPr>
          </a:p>
          <a:p>
            <a:pPr indent="-342900" lvl="0" marL="342900" marR="0" rtl="0" algn="ctr">
              <a:spcBef>
                <a:spcPts val="1000"/>
              </a:spcBef>
              <a:spcAft>
                <a:spcPts val="0"/>
              </a:spcAft>
              <a:buClr>
                <a:schemeClr val="accent1"/>
              </a:buClr>
              <a:buSzPts val="1480"/>
              <a:buFont typeface="Noto Sans Symbols"/>
              <a:buChar char="▶"/>
            </a:pPr>
            <a:r>
              <a:rPr b="0" i="0" lang="et-EE" sz="1850" u="none" cap="none" strike="noStrike">
                <a:solidFill>
                  <a:srgbClr val="3F3F3F"/>
                </a:solidFill>
                <a:latin typeface="Trebuchet MS"/>
                <a:ea typeface="Trebuchet MS"/>
                <a:cs typeface="Trebuchet MS"/>
                <a:sym typeface="Trebuchet MS"/>
              </a:rPr>
              <a:t>Keskkonnaamet </a:t>
            </a:r>
            <a:r>
              <a:rPr b="0" i="0" lang="et-EE" sz="1850" u="sng" cap="none" strike="noStrike">
                <a:solidFill>
                  <a:schemeClr val="hlink"/>
                </a:solidFill>
                <a:latin typeface="Trebuchet MS"/>
                <a:ea typeface="Trebuchet MS"/>
                <a:cs typeface="Trebuchet MS"/>
                <a:sym typeface="Trebuchet MS"/>
                <a:hlinkClick r:id="rId5"/>
              </a:rPr>
              <a:t>https://www.keskkonnaamet.ee/et/eesmargid-tegevused/jaatmed</a:t>
            </a:r>
            <a:endParaRPr b="0" i="0" sz="1850" u="none" cap="none" strike="noStrike">
              <a:solidFill>
                <a:srgbClr val="3F3F3F"/>
              </a:solidFill>
              <a:latin typeface="Trebuchet MS"/>
              <a:ea typeface="Trebuchet MS"/>
              <a:cs typeface="Trebuchet MS"/>
              <a:sym typeface="Trebuchet MS"/>
            </a:endParaRPr>
          </a:p>
          <a:p>
            <a:pPr indent="-342900" lvl="0" marL="342900" marR="0" rtl="0" algn="ctr">
              <a:spcBef>
                <a:spcPts val="1000"/>
              </a:spcBef>
              <a:spcAft>
                <a:spcPts val="0"/>
              </a:spcAft>
              <a:buClr>
                <a:schemeClr val="accent1"/>
              </a:buClr>
              <a:buSzPts val="1480"/>
              <a:buFont typeface="Noto Sans Symbols"/>
              <a:buChar char="▶"/>
            </a:pPr>
            <a:r>
              <a:rPr b="0" i="0" lang="et-EE" sz="1850" u="none" cap="none" strike="noStrike">
                <a:solidFill>
                  <a:srgbClr val="3F3F3F"/>
                </a:solidFill>
                <a:latin typeface="Trebuchet MS"/>
                <a:ea typeface="Trebuchet MS"/>
                <a:cs typeface="Trebuchet MS"/>
                <a:sym typeface="Trebuchet MS"/>
              </a:rPr>
              <a:t>Jäätmeseadus, pakendiseadus </a:t>
            </a:r>
            <a:r>
              <a:rPr b="0" i="0" lang="et-EE" sz="1850" u="sng" cap="none" strike="noStrike">
                <a:solidFill>
                  <a:schemeClr val="hlink"/>
                </a:solidFill>
                <a:latin typeface="Trebuchet MS"/>
                <a:ea typeface="Trebuchet MS"/>
                <a:cs typeface="Trebuchet MS"/>
                <a:sym typeface="Trebuchet MS"/>
                <a:hlinkClick r:id="rId6"/>
              </a:rPr>
              <a:t>https://www.riigiteataja.ee/akt/12849608?leiaKehtiv</a:t>
            </a:r>
            <a:endParaRPr b="0" i="0" sz="1850" u="none" cap="none" strike="noStrike">
              <a:solidFill>
                <a:srgbClr val="3F3F3F"/>
              </a:solidFill>
              <a:latin typeface="Trebuchet MS"/>
              <a:ea typeface="Trebuchet MS"/>
              <a:cs typeface="Trebuchet MS"/>
              <a:sym typeface="Trebuchet MS"/>
            </a:endParaRPr>
          </a:p>
          <a:p>
            <a:pPr indent="0" lvl="0" marL="0" marR="0" rtl="0" algn="ctr">
              <a:spcBef>
                <a:spcPts val="1000"/>
              </a:spcBef>
              <a:spcAft>
                <a:spcPts val="0"/>
              </a:spcAft>
              <a:buClr>
                <a:schemeClr val="accent1"/>
              </a:buClr>
              <a:buSzPts val="1480"/>
              <a:buFont typeface="Noto Sans Symbols"/>
              <a:buNone/>
            </a:pPr>
            <a:r>
              <a:rPr b="0" i="0" lang="et-EE" sz="1850" u="none" cap="none" strike="noStrike">
                <a:solidFill>
                  <a:srgbClr val="3F3F3F"/>
                </a:solidFill>
                <a:latin typeface="Trebuchet MS"/>
                <a:ea typeface="Trebuchet MS"/>
                <a:cs typeface="Trebuchet MS"/>
                <a:sym typeface="Trebuchet MS"/>
              </a:rPr>
              <a:t>KOVi jäätmehoolduseeskiri https://www.riigiteataja.ee/akt/401022013026</a:t>
            </a:r>
            <a:endParaRPr/>
          </a:p>
          <a:p>
            <a:pPr indent="-342900" lvl="0" marL="342900" marR="0" rtl="0" algn="ctr">
              <a:spcBef>
                <a:spcPts val="1000"/>
              </a:spcBef>
              <a:spcAft>
                <a:spcPts val="0"/>
              </a:spcAft>
              <a:buClr>
                <a:schemeClr val="accent1"/>
              </a:buClr>
              <a:buSzPts val="1480"/>
              <a:buFont typeface="Noto Sans Symbols"/>
              <a:buChar char="▶"/>
            </a:pPr>
            <a:r>
              <a:rPr b="0" i="0" lang="et-EE" sz="1850" u="none" cap="none" strike="noStrike">
                <a:solidFill>
                  <a:srgbClr val="3F3F3F"/>
                </a:solidFill>
                <a:latin typeface="Trebuchet MS"/>
                <a:ea typeface="Trebuchet MS"/>
                <a:cs typeface="Trebuchet MS"/>
                <a:sym typeface="Trebuchet MS"/>
              </a:rPr>
              <a:t>Moodle: Nordplus Adult projekt (Username: teec.general, parool: Nature99%)</a:t>
            </a:r>
            <a:endParaRPr/>
          </a:p>
          <a:p>
            <a:pPr indent="0" lvl="0" marL="0" marR="0" rtl="0" algn="ctr">
              <a:spcBef>
                <a:spcPts val="1000"/>
              </a:spcBef>
              <a:spcAft>
                <a:spcPts val="0"/>
              </a:spcAft>
              <a:buClr>
                <a:schemeClr val="accent1"/>
              </a:buClr>
              <a:buSzPts val="1110"/>
              <a:buFont typeface="Noto Sans Symbols"/>
              <a:buNone/>
            </a:pPr>
            <a:r>
              <a:rPr b="0" i="0" lang="et-EE" sz="1387" u="sng" cap="none" strike="noStrike">
                <a:solidFill>
                  <a:schemeClr val="hlink"/>
                </a:solidFill>
                <a:latin typeface="Trebuchet MS"/>
                <a:ea typeface="Trebuchet MS"/>
                <a:cs typeface="Trebuchet MS"/>
                <a:sym typeface="Trebuchet MS"/>
                <a:hlinkClick r:id="rId7"/>
              </a:rPr>
              <a:t>https://www.mmg.fi/sykli/login/index.php?lang=en</a:t>
            </a:r>
            <a:endParaRPr b="0" i="0" sz="1387" u="none" cap="none" strike="noStrike">
              <a:solidFill>
                <a:srgbClr val="3F3F3F"/>
              </a:solidFill>
              <a:latin typeface="Trebuchet MS"/>
              <a:ea typeface="Trebuchet MS"/>
              <a:cs typeface="Trebuchet MS"/>
              <a:sym typeface="Trebuchet MS"/>
            </a:endParaRPr>
          </a:p>
          <a:p>
            <a:pPr indent="0" lvl="0" marL="0" marR="0" rtl="0" algn="ctr">
              <a:spcBef>
                <a:spcPts val="1000"/>
              </a:spcBef>
              <a:spcAft>
                <a:spcPts val="0"/>
              </a:spcAft>
              <a:buClr>
                <a:schemeClr val="accent1"/>
              </a:buClr>
              <a:buSzPts val="1110"/>
              <a:buFont typeface="Noto Sans Symbols"/>
              <a:buNone/>
            </a:pPr>
            <a:r>
              <a:t/>
            </a:r>
            <a:endParaRPr b="0" i="0" sz="1387" u="none" cap="none" strike="noStrike">
              <a:solidFill>
                <a:srgbClr val="3F3F3F"/>
              </a:solidFill>
              <a:latin typeface="Trebuchet MS"/>
              <a:ea typeface="Trebuchet MS"/>
              <a:cs typeface="Trebuchet MS"/>
              <a:sym typeface="Trebuchet MS"/>
            </a:endParaRPr>
          </a:p>
          <a:p>
            <a:pPr indent="-248920" lvl="0" marL="342900" marR="0" rtl="0" algn="ctr">
              <a:spcBef>
                <a:spcPts val="1000"/>
              </a:spcBef>
              <a:spcAft>
                <a:spcPts val="0"/>
              </a:spcAft>
              <a:buClr>
                <a:schemeClr val="accent1"/>
              </a:buClr>
              <a:buSzPts val="1480"/>
              <a:buFont typeface="Noto Sans Symbols"/>
              <a:buNone/>
            </a:pPr>
            <a:r>
              <a:t/>
            </a:r>
            <a:endParaRPr b="0" i="0" sz="1850" u="none" cap="none" strike="noStrike">
              <a:solidFill>
                <a:srgbClr val="3F3F3F"/>
              </a:solidFill>
              <a:latin typeface="Trebuchet MS"/>
              <a:ea typeface="Trebuchet MS"/>
              <a:cs typeface="Trebuchet MS"/>
              <a:sym typeface="Trebuchet MS"/>
            </a:endParaRPr>
          </a:p>
          <a:p>
            <a:pPr indent="-248920" lvl="0" marL="342900" marR="0" rtl="0" algn="ctr">
              <a:spcBef>
                <a:spcPts val="1000"/>
              </a:spcBef>
              <a:spcAft>
                <a:spcPts val="0"/>
              </a:spcAft>
              <a:buClr>
                <a:schemeClr val="accent1"/>
              </a:buClr>
              <a:buSzPts val="1480"/>
              <a:buFont typeface="Noto Sans Symbols"/>
              <a:buNone/>
            </a:pPr>
            <a:r>
              <a:t/>
            </a:r>
            <a:endParaRPr b="0" i="0" sz="1850" u="none" cap="none" strike="noStrike">
              <a:solidFill>
                <a:srgbClr val="3F3F3F"/>
              </a:solidFill>
              <a:latin typeface="Trebuchet MS"/>
              <a:ea typeface="Trebuchet MS"/>
              <a:cs typeface="Trebuchet MS"/>
              <a:sym typeface="Trebuchet MS"/>
            </a:endParaRPr>
          </a:p>
          <a:p>
            <a:pPr indent="-248920" lvl="0" marL="342900" marR="0" rtl="0" algn="ctr">
              <a:spcBef>
                <a:spcPts val="1000"/>
              </a:spcBef>
              <a:spcAft>
                <a:spcPts val="0"/>
              </a:spcAft>
              <a:buClr>
                <a:schemeClr val="accent1"/>
              </a:buClr>
              <a:buSzPts val="1480"/>
              <a:buFont typeface="Noto Sans Symbols"/>
              <a:buNone/>
            </a:pPr>
            <a:r>
              <a:t/>
            </a:r>
            <a:endParaRPr b="0" i="0" sz="1850" u="none" cap="none" strike="noStrike">
              <a:solidFill>
                <a:srgbClr val="3F3F3F"/>
              </a:solidFill>
              <a:latin typeface="Trebuchet MS"/>
              <a:ea typeface="Trebuchet MS"/>
              <a:cs typeface="Trebuchet MS"/>
              <a:sym typeface="Trebuchet MS"/>
            </a:endParaRPr>
          </a:p>
          <a:p>
            <a:pPr indent="-248920" lvl="0" marL="342900" marR="0" rtl="0" algn="ctr">
              <a:spcBef>
                <a:spcPts val="1000"/>
              </a:spcBef>
              <a:spcAft>
                <a:spcPts val="0"/>
              </a:spcAft>
              <a:buClr>
                <a:schemeClr val="accent1"/>
              </a:buClr>
              <a:buSzPts val="1480"/>
              <a:buFont typeface="Noto Sans Symbols"/>
              <a:buNone/>
            </a:pPr>
            <a:r>
              <a:t/>
            </a:r>
            <a:endParaRPr b="0" i="0" sz="1850" u="none" cap="none" strike="noStrike">
              <a:solidFill>
                <a:srgbClr val="3F3F3F"/>
              </a:solidFill>
              <a:latin typeface="Trebuchet MS"/>
              <a:ea typeface="Trebuchet MS"/>
              <a:cs typeface="Trebuchet MS"/>
              <a:sym typeface="Trebuchet MS"/>
            </a:endParaRPr>
          </a:p>
          <a:p>
            <a:pPr indent="-258318" lvl="0" marL="342900" marR="0" rtl="0" algn="l">
              <a:spcBef>
                <a:spcPts val="1000"/>
              </a:spcBef>
              <a:spcAft>
                <a:spcPts val="0"/>
              </a:spcAft>
              <a:buClr>
                <a:schemeClr val="accent1"/>
              </a:buClr>
              <a:buSzPts val="1332"/>
              <a:buFont typeface="Noto Sans Symbols"/>
              <a:buNone/>
            </a:pPr>
            <a:r>
              <a:t/>
            </a:r>
            <a:endParaRPr b="0" i="0" sz="1665" u="none" cap="none" strike="noStrike">
              <a:solidFill>
                <a:srgbClr val="3F3F3F"/>
              </a:solidFill>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xmlns:r="http://schemas.openxmlformats.org/officeDocument/2006/relationships" name="Tahk">
  <a:themeElements>
    <a:clrScheme name="Tahk">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i kujundus">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