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Ubuntu"/>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Ubuntu-bold.fntdata"/><Relationship Id="rId10" Type="http://schemas.openxmlformats.org/officeDocument/2006/relationships/slide" Target="slides/slide6.xml"/><Relationship Id="rId21" Type="http://schemas.openxmlformats.org/officeDocument/2006/relationships/font" Target="fonts/Ubuntu-regular.fntdata"/><Relationship Id="rId13" Type="http://schemas.openxmlformats.org/officeDocument/2006/relationships/slide" Target="slides/slide9.xml"/><Relationship Id="rId24" Type="http://schemas.openxmlformats.org/officeDocument/2006/relationships/font" Target="fonts/Ubuntu-boldItalic.fntdata"/><Relationship Id="rId12" Type="http://schemas.openxmlformats.org/officeDocument/2006/relationships/slide" Target="slides/slide8.xml"/><Relationship Id="rId23" Type="http://schemas.openxmlformats.org/officeDocument/2006/relationships/font" Target="fonts/Ubuntu-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9861f87cf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9861f87cf_0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39861f87cf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t-E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39861f883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9861f8836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9861f883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t-E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39861f8836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9861f8836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39861f8836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t-E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39861f883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9861f8836_0_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39861f8836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t-E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39861f8836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9861f8836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39861f8836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t-E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9" name="Google Shape;1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39861f87c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9861f87cf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9861f87c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t-E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39861f87c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9861f87cf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9861f87cf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t-E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itelslaid" showMasterSp="0" type="title">
  <p:cSld name="TITLE">
    <p:spTree>
      <p:nvGrpSpPr>
        <p:cNvPr id="26"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cxnSp>
          <p:nvCxnSpPr>
            <p:cNvPr id="28" name="Google Shape;28;p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2"/>
            <p:cNvSpPr/>
            <p:nvPr/>
          </p:nvSpPr>
          <p:spPr>
            <a:xfrm>
              <a:off x="9181476" y="-8467"/>
              <a:ext cx="3007349" cy="6866467"/>
            </a:xfrm>
            <a:custGeom>
              <a:rect b="b" l="l" r="r" t="t"/>
              <a:pathLst>
                <a:path extrusionOk="0" h="120000" w="12000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31" name="Google Shape;31;p2"/>
            <p:cNvSpPr/>
            <p:nvPr/>
          </p:nvSpPr>
          <p:spPr>
            <a:xfrm>
              <a:off x="9603442" y="-8467"/>
              <a:ext cx="2588558" cy="6866467"/>
            </a:xfrm>
            <a:custGeom>
              <a:rect b="b" l="l" r="r" t="t"/>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2" name="Google Shape;32;p2"/>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9334500" y="-8467"/>
              <a:ext cx="2854326" cy="6866467"/>
            </a:xfrm>
            <a:custGeom>
              <a:rect b="b" l="l" r="r" t="t"/>
              <a:pathLst>
                <a:path extrusionOk="0" h="120000" w="12000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34" name="Google Shape;34;p2"/>
            <p:cNvSpPr/>
            <p:nvPr/>
          </p:nvSpPr>
          <p:spPr>
            <a:xfrm>
              <a:off x="10898730" y="-8467"/>
              <a:ext cx="1290094" cy="6866467"/>
            </a:xfrm>
            <a:custGeom>
              <a:rect b="b" l="l" r="r" t="t"/>
              <a:pathLst>
                <a:path extrusionOk="0" h="120000" w="12000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35" name="Google Shape;35;p2"/>
            <p:cNvSpPr/>
            <p:nvPr/>
          </p:nvSpPr>
          <p:spPr>
            <a:xfrm>
              <a:off x="10938999" y="-8467"/>
              <a:ext cx="1249825" cy="6866467"/>
            </a:xfrm>
            <a:custGeom>
              <a:rect b="b" l="l" r="r" t="t"/>
              <a:pathLst>
                <a:path extrusionOk="0" h="120000" w="12000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36" name="Google Shape;36;p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2"/>
          <p:cNvSpPr txBox="1"/>
          <p:nvPr>
            <p:ph type="ctrTitle"/>
          </p:nvPr>
        </p:nvSpPr>
        <p:spPr>
          <a:xfrm>
            <a:off x="1507067" y="2404534"/>
            <a:ext cx="7766936" cy="1646302"/>
          </a:xfrm>
          <a:prstGeom prst="rect">
            <a:avLst/>
          </a:prstGeom>
          <a:noFill/>
          <a:ln>
            <a:noFill/>
          </a:ln>
        </p:spPr>
        <p:txBody>
          <a:bodyPr anchorCtr="0" anchor="b" bIns="91425" lIns="91425" spcFirstLastPara="1" rIns="91425" wrap="square" tIns="91425"/>
          <a:lstStyle>
            <a:lvl1pPr indent="0" lvl="0" marL="0" marR="0" rtl="0" algn="r">
              <a:spcBef>
                <a:spcPts val="0"/>
              </a:spcBef>
              <a:spcAft>
                <a:spcPts val="0"/>
              </a:spcAft>
              <a:buClr>
                <a:schemeClr val="accent1"/>
              </a:buClr>
              <a:buSzPts val="5400"/>
              <a:buFont typeface="Trebuchet MS"/>
              <a:buNone/>
              <a:defRPr b="0" i="0" sz="5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39" name="Google Shape;39;p2"/>
          <p:cNvSpPr txBox="1"/>
          <p:nvPr>
            <p:ph idx="1" type="subTitle"/>
          </p:nvPr>
        </p:nvSpPr>
        <p:spPr>
          <a:xfrm>
            <a:off x="1507067" y="4050833"/>
            <a:ext cx="7766936" cy="1096899"/>
          </a:xfrm>
          <a:prstGeom prst="rect">
            <a:avLst/>
          </a:prstGeom>
          <a:noFill/>
          <a:ln>
            <a:noFill/>
          </a:ln>
        </p:spPr>
        <p:txBody>
          <a:bodyPr anchorCtr="0" anchor="t" bIns="91425" lIns="91425" spcFirstLastPara="1" rIns="91425" wrap="square" tIns="91425"/>
          <a:lstStyle>
            <a:lvl1pPr indent="0" lvl="0" marL="0" marR="0" rtl="0" algn="r">
              <a:spcBef>
                <a:spcPts val="1000"/>
              </a:spcBef>
              <a:spcAft>
                <a:spcPts val="0"/>
              </a:spcAft>
              <a:buClr>
                <a:schemeClr val="accent1"/>
              </a:buClr>
              <a:buSzPts val="1440"/>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ctr">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2pPr>
            <a:lvl3pPr indent="0" lvl="2" marL="914400" marR="0" rtl="0" algn="ctr">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3pPr>
            <a:lvl4pPr indent="0" lvl="3" marL="1371600"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4pPr>
            <a:lvl5pPr indent="0" lvl="4" marL="1828800"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5pPr>
            <a:lvl6pPr indent="0" lvl="5" marL="2286000"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6pPr>
            <a:lvl7pPr indent="0" lvl="6" marL="2743200"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7pPr>
            <a:lvl8pPr indent="0" lvl="7" marL="3200400"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8pPr>
            <a:lvl9pPr indent="0" lvl="8" marL="3657600"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9pPr>
          </a:lstStyle>
          <a:p/>
        </p:txBody>
      </p:sp>
      <p:sp>
        <p:nvSpPr>
          <p:cNvPr id="40" name="Google Shape;40;p2"/>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1" name="Google Shape;41;p2"/>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2" name="Google Shape;42;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ealkiri ja pildiallkiri">
  <p:cSld name="Pealkiri ja pildiallkiri">
    <p:spTree>
      <p:nvGrpSpPr>
        <p:cNvPr id="94" name="Shape 94"/>
        <p:cNvGrpSpPr/>
        <p:nvPr/>
      </p:nvGrpSpPr>
      <p:grpSpPr>
        <a:xfrm>
          <a:off x="0" y="0"/>
          <a:ext cx="0" cy="0"/>
          <a:chOff x="0" y="0"/>
          <a:chExt cx="0" cy="0"/>
        </a:xfrm>
      </p:grpSpPr>
      <p:sp>
        <p:nvSpPr>
          <p:cNvPr id="95" name="Google Shape;95;p11"/>
          <p:cNvSpPr txBox="1"/>
          <p:nvPr>
            <p:ph type="title"/>
          </p:nvPr>
        </p:nvSpPr>
        <p:spPr>
          <a:xfrm>
            <a:off x="677335" y="609600"/>
            <a:ext cx="8596668" cy="34036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96" name="Google Shape;96;p11"/>
          <p:cNvSpPr txBox="1"/>
          <p:nvPr>
            <p:ph idx="1" type="body"/>
          </p:nvPr>
        </p:nvSpPr>
        <p:spPr>
          <a:xfrm>
            <a:off x="677335" y="4470400"/>
            <a:ext cx="8596668" cy="1570962"/>
          </a:xfrm>
          <a:prstGeom prst="rect">
            <a:avLst/>
          </a:prstGeom>
          <a:noFill/>
          <a:ln>
            <a:noFill/>
          </a:ln>
        </p:spPr>
        <p:txBody>
          <a:bodyPr anchorCtr="0" anchor="ctr"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97" name="Google Shape;97;p11"/>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8" name="Google Shape;98;p11"/>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9" name="Google Shape;99;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ldiallkirjaga tsitaat">
  <p:cSld name="Pildiallkirjaga tsitaat">
    <p:spTree>
      <p:nvGrpSpPr>
        <p:cNvPr id="100" name="Shape 100"/>
        <p:cNvGrpSpPr/>
        <p:nvPr/>
      </p:nvGrpSpPr>
      <p:grpSpPr>
        <a:xfrm>
          <a:off x="0" y="0"/>
          <a:ext cx="0" cy="0"/>
          <a:chOff x="0" y="0"/>
          <a:chExt cx="0" cy="0"/>
        </a:xfrm>
      </p:grpSpPr>
      <p:sp>
        <p:nvSpPr>
          <p:cNvPr id="101" name="Google Shape;101;p12"/>
          <p:cNvSpPr txBox="1"/>
          <p:nvPr>
            <p:ph type="title"/>
          </p:nvPr>
        </p:nvSpPr>
        <p:spPr>
          <a:xfrm>
            <a:off x="931334" y="609600"/>
            <a:ext cx="8094134" cy="30226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02" name="Google Shape;102;p12"/>
          <p:cNvSpPr txBox="1"/>
          <p:nvPr>
            <p:ph idx="1" type="body"/>
          </p:nvPr>
        </p:nvSpPr>
        <p:spPr>
          <a:xfrm>
            <a:off x="1366139" y="3632200"/>
            <a:ext cx="7224524" cy="381000"/>
          </a:xfrm>
          <a:prstGeom prst="rect">
            <a:avLst/>
          </a:prstGeom>
          <a:noFill/>
          <a:ln>
            <a:noFill/>
          </a:ln>
        </p:spPr>
        <p:txBody>
          <a:bodyPr anchorCtr="0" anchor="ctr" bIns="91425" lIns="91425" spcFirstLastPara="1" rIns="91425" wrap="square" tIns="91425"/>
          <a:lstStyle>
            <a:lvl1pPr indent="-228600" lvl="0" marL="457200" marR="0" rtl="0" algn="l">
              <a:spcBef>
                <a:spcPts val="1000"/>
              </a:spcBef>
              <a:spcAft>
                <a:spcPts val="0"/>
              </a:spcAft>
              <a:buClr>
                <a:schemeClr val="accent1"/>
              </a:buClr>
              <a:buSzPts val="1280"/>
              <a:buFont typeface="Noto Sans Symbols"/>
              <a:buNone/>
              <a:defRPr b="0" i="0" sz="16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03" name="Google Shape;103;p12"/>
          <p:cNvSpPr txBox="1"/>
          <p:nvPr>
            <p:ph idx="2" type="body"/>
          </p:nvPr>
        </p:nvSpPr>
        <p:spPr>
          <a:xfrm>
            <a:off x="677335" y="4470400"/>
            <a:ext cx="8596668" cy="1570962"/>
          </a:xfrm>
          <a:prstGeom prst="rect">
            <a:avLst/>
          </a:prstGeom>
          <a:noFill/>
          <a:ln>
            <a:noFill/>
          </a:ln>
        </p:spPr>
        <p:txBody>
          <a:bodyPr anchorCtr="0" anchor="ctr"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04" name="Google Shape;104;p12"/>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5" name="Google Shape;105;p12"/>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6" name="Google Shape;106;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
        <p:nvSpPr>
          <p:cNvPr id="107" name="Google Shape;107;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t-EE" sz="8000">
                <a:solidFill>
                  <a:srgbClr val="BFE471"/>
                </a:solidFill>
                <a:latin typeface="Arial"/>
                <a:ea typeface="Arial"/>
                <a:cs typeface="Arial"/>
                <a:sym typeface="Arial"/>
              </a:rPr>
              <a:t>“</a:t>
            </a:r>
            <a:endParaRPr/>
          </a:p>
        </p:txBody>
      </p:sp>
      <p:sp>
        <p:nvSpPr>
          <p:cNvPr id="108" name="Google Shape;108;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t-EE"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siitkaart">
  <p:cSld name="Visiitkaart">
    <p:spTree>
      <p:nvGrpSpPr>
        <p:cNvPr id="109" name="Shape 109"/>
        <p:cNvGrpSpPr/>
        <p:nvPr/>
      </p:nvGrpSpPr>
      <p:grpSpPr>
        <a:xfrm>
          <a:off x="0" y="0"/>
          <a:ext cx="0" cy="0"/>
          <a:chOff x="0" y="0"/>
          <a:chExt cx="0" cy="0"/>
        </a:xfrm>
      </p:grpSpPr>
      <p:sp>
        <p:nvSpPr>
          <p:cNvPr id="110" name="Google Shape;110;p13"/>
          <p:cNvSpPr txBox="1"/>
          <p:nvPr>
            <p:ph type="title"/>
          </p:nvPr>
        </p:nvSpPr>
        <p:spPr>
          <a:xfrm>
            <a:off x="677335" y="1931988"/>
            <a:ext cx="8596668" cy="259546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11" name="Google Shape;111;p13"/>
          <p:cNvSpPr txBox="1"/>
          <p:nvPr>
            <p:ph idx="1" type="body"/>
          </p:nvPr>
        </p:nvSpPr>
        <p:spPr>
          <a:xfrm>
            <a:off x="677335" y="4527448"/>
            <a:ext cx="8596668" cy="1513914"/>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12" name="Google Shape;112;p13"/>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13" name="Google Shape;113;p13"/>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14" name="Google Shape;114;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sitaadi visiitkaart">
  <p:cSld name="Tsitaadi visiitkaart">
    <p:spTree>
      <p:nvGrpSpPr>
        <p:cNvPr id="115" name="Shape 115"/>
        <p:cNvGrpSpPr/>
        <p:nvPr/>
      </p:nvGrpSpPr>
      <p:grpSpPr>
        <a:xfrm>
          <a:off x="0" y="0"/>
          <a:ext cx="0" cy="0"/>
          <a:chOff x="0" y="0"/>
          <a:chExt cx="0" cy="0"/>
        </a:xfrm>
      </p:grpSpPr>
      <p:sp>
        <p:nvSpPr>
          <p:cNvPr id="116" name="Google Shape;116;p14"/>
          <p:cNvSpPr txBox="1"/>
          <p:nvPr>
            <p:ph type="title"/>
          </p:nvPr>
        </p:nvSpPr>
        <p:spPr>
          <a:xfrm>
            <a:off x="931334" y="609600"/>
            <a:ext cx="8094134" cy="30226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17" name="Google Shape;117;p14"/>
          <p:cNvSpPr txBox="1"/>
          <p:nvPr>
            <p:ph idx="1" type="body"/>
          </p:nvPr>
        </p:nvSpPr>
        <p:spPr>
          <a:xfrm>
            <a:off x="677332" y="4013200"/>
            <a:ext cx="8596669" cy="514248"/>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18" name="Google Shape;118;p14"/>
          <p:cNvSpPr txBox="1"/>
          <p:nvPr>
            <p:ph idx="2" type="body"/>
          </p:nvPr>
        </p:nvSpPr>
        <p:spPr>
          <a:xfrm>
            <a:off x="677335" y="4527448"/>
            <a:ext cx="8596668" cy="1513914"/>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19" name="Google Shape;119;p14"/>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20" name="Google Shape;120;p14"/>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21" name="Google Shape;121;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
        <p:nvSpPr>
          <p:cNvPr id="122" name="Google Shape;122;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t-EE" sz="8000">
                <a:solidFill>
                  <a:srgbClr val="BFE471"/>
                </a:solidFill>
                <a:latin typeface="Arial"/>
                <a:ea typeface="Arial"/>
                <a:cs typeface="Arial"/>
                <a:sym typeface="Arial"/>
              </a:rPr>
              <a:t>“</a:t>
            </a:r>
            <a:endParaRPr/>
          </a:p>
        </p:txBody>
      </p:sp>
      <p:sp>
        <p:nvSpPr>
          <p:cNvPr id="123" name="Google Shape;123;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t-EE"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Õige või vale">
  <p:cSld name="Õige või vale">
    <p:spTree>
      <p:nvGrpSpPr>
        <p:cNvPr id="124" name="Shape 124"/>
        <p:cNvGrpSpPr/>
        <p:nvPr/>
      </p:nvGrpSpPr>
      <p:grpSpPr>
        <a:xfrm>
          <a:off x="0" y="0"/>
          <a:ext cx="0" cy="0"/>
          <a:chOff x="0" y="0"/>
          <a:chExt cx="0" cy="0"/>
        </a:xfrm>
      </p:grpSpPr>
      <p:sp>
        <p:nvSpPr>
          <p:cNvPr id="125" name="Google Shape;125;p15"/>
          <p:cNvSpPr txBox="1"/>
          <p:nvPr>
            <p:ph type="title"/>
          </p:nvPr>
        </p:nvSpPr>
        <p:spPr>
          <a:xfrm>
            <a:off x="685799" y="609600"/>
            <a:ext cx="8588203" cy="30226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accent1"/>
              </a:buClr>
              <a:buSzPts val="4400"/>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26" name="Google Shape;126;p15"/>
          <p:cNvSpPr txBox="1"/>
          <p:nvPr>
            <p:ph idx="1" type="body"/>
          </p:nvPr>
        </p:nvSpPr>
        <p:spPr>
          <a:xfrm>
            <a:off x="677332" y="4013200"/>
            <a:ext cx="8596669" cy="514248"/>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chemeClr val="accent1"/>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27" name="Google Shape;127;p15"/>
          <p:cNvSpPr txBox="1"/>
          <p:nvPr>
            <p:ph idx="2" type="body"/>
          </p:nvPr>
        </p:nvSpPr>
        <p:spPr>
          <a:xfrm>
            <a:off x="677335" y="4527448"/>
            <a:ext cx="8596668" cy="1513914"/>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28" name="Google Shape;128;p15"/>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29" name="Google Shape;129;p15"/>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0" name="Google Shape;130;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itel ja vertikaaltekst" type="vertTx">
  <p:cSld name="VERTICAL_TEXT">
    <p:spTree>
      <p:nvGrpSpPr>
        <p:cNvPr id="131" name="Shape 131"/>
        <p:cNvGrpSpPr/>
        <p:nvPr/>
      </p:nvGrpSpPr>
      <p:grpSpPr>
        <a:xfrm>
          <a:off x="0" y="0"/>
          <a:ext cx="0" cy="0"/>
          <a:chOff x="0" y="0"/>
          <a:chExt cx="0" cy="0"/>
        </a:xfrm>
      </p:grpSpPr>
      <p:sp>
        <p:nvSpPr>
          <p:cNvPr id="132" name="Google Shape;132;p16"/>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33" name="Google Shape;133;p16"/>
          <p:cNvSpPr txBox="1"/>
          <p:nvPr>
            <p:ph idx="1" type="body"/>
          </p:nvPr>
        </p:nvSpPr>
        <p:spPr>
          <a:xfrm rot="5400000">
            <a:off x="3035282" y="-197358"/>
            <a:ext cx="3880773" cy="8596668"/>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34" name="Google Shape;134;p16"/>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5" name="Google Shape;135;p16"/>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6" name="Google Shape;136;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kaaltiitel ja tekst" type="vertTitleAndTx">
  <p:cSld name="VERTICAL_TITLE_AND_VERTICAL_TEXT">
    <p:spTree>
      <p:nvGrpSpPr>
        <p:cNvPr id="137" name="Shape 137"/>
        <p:cNvGrpSpPr/>
        <p:nvPr/>
      </p:nvGrpSpPr>
      <p:grpSpPr>
        <a:xfrm>
          <a:off x="0" y="0"/>
          <a:ext cx="0" cy="0"/>
          <a:chOff x="0" y="0"/>
          <a:chExt cx="0" cy="0"/>
        </a:xfrm>
      </p:grpSpPr>
      <p:sp>
        <p:nvSpPr>
          <p:cNvPr id="138" name="Google Shape;138;p17"/>
          <p:cNvSpPr txBox="1"/>
          <p:nvPr>
            <p:ph type="title"/>
          </p:nvPr>
        </p:nvSpPr>
        <p:spPr>
          <a:xfrm rot="5400000">
            <a:off x="5994319" y="2582953"/>
            <a:ext cx="5251451" cy="1304743"/>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39" name="Google Shape;139;p17"/>
          <p:cNvSpPr txBox="1"/>
          <p:nvPr>
            <p:ph idx="1" type="body"/>
          </p:nvPr>
        </p:nvSpPr>
        <p:spPr>
          <a:xfrm rot="5400000">
            <a:off x="1581685" y="-294750"/>
            <a:ext cx="5251450" cy="7060150"/>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40" name="Google Shape;140;p17"/>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41" name="Google Shape;141;p17"/>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42" name="Google Shape;142;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ealkiri ja sisu" type="obj">
  <p:cSld name="OBJECT">
    <p:spTree>
      <p:nvGrpSpPr>
        <p:cNvPr id="43" name="Shape 43"/>
        <p:cNvGrpSpPr/>
        <p:nvPr/>
      </p:nvGrpSpPr>
      <p:grpSpPr>
        <a:xfrm>
          <a:off x="0" y="0"/>
          <a:ext cx="0" cy="0"/>
          <a:chOff x="0" y="0"/>
          <a:chExt cx="0" cy="0"/>
        </a:xfrm>
      </p:grpSpPr>
      <p:sp>
        <p:nvSpPr>
          <p:cNvPr id="44" name="Google Shape;44;p3"/>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45" name="Google Shape;45;p3"/>
          <p:cNvSpPr txBox="1"/>
          <p:nvPr>
            <p:ph idx="1" type="body"/>
          </p:nvPr>
        </p:nvSpPr>
        <p:spPr>
          <a:xfrm>
            <a:off x="677334" y="2160589"/>
            <a:ext cx="8596668" cy="3880773"/>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6" name="Google Shape;46;p3"/>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7" name="Google Shape;47;p3"/>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8" name="Google Shape;48;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õrdlus" type="twoTxTwoObj">
  <p:cSld name="TWO_OBJECTS_WITH_TEXT">
    <p:spTree>
      <p:nvGrpSpPr>
        <p:cNvPr id="49" name="Shape 49"/>
        <p:cNvGrpSpPr/>
        <p:nvPr/>
      </p:nvGrpSpPr>
      <p:grpSpPr>
        <a:xfrm>
          <a:off x="0" y="0"/>
          <a:ext cx="0" cy="0"/>
          <a:chOff x="0" y="0"/>
          <a:chExt cx="0" cy="0"/>
        </a:xfrm>
      </p:grpSpPr>
      <p:sp>
        <p:nvSpPr>
          <p:cNvPr id="50" name="Google Shape;50;p4"/>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51" name="Google Shape;51;p4"/>
          <p:cNvSpPr txBox="1"/>
          <p:nvPr>
            <p:ph idx="1" type="body"/>
          </p:nvPr>
        </p:nvSpPr>
        <p:spPr>
          <a:xfrm>
            <a:off x="675745" y="2160983"/>
            <a:ext cx="4185623"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52" name="Google Shape;52;p4"/>
          <p:cNvSpPr txBox="1"/>
          <p:nvPr>
            <p:ph idx="2" type="body"/>
          </p:nvPr>
        </p:nvSpPr>
        <p:spPr>
          <a:xfrm>
            <a:off x="675745" y="2737245"/>
            <a:ext cx="4185623" cy="3304117"/>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3" name="Google Shape;53;p4"/>
          <p:cNvSpPr txBox="1"/>
          <p:nvPr>
            <p:ph idx="3" type="body"/>
          </p:nvPr>
        </p:nvSpPr>
        <p:spPr>
          <a:xfrm>
            <a:off x="5088383" y="2160983"/>
            <a:ext cx="4185618"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54" name="Google Shape;54;p4"/>
          <p:cNvSpPr txBox="1"/>
          <p:nvPr>
            <p:ph idx="4" type="body"/>
          </p:nvPr>
        </p:nvSpPr>
        <p:spPr>
          <a:xfrm>
            <a:off x="5088384" y="2737245"/>
            <a:ext cx="4185617" cy="3304117"/>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5" name="Google Shape;55;p4"/>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6" name="Google Shape;56;p4"/>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57" name="Google Shape;57;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Jaotise päis" type="secHead">
  <p:cSld name="SECTION_HEADER">
    <p:spTree>
      <p:nvGrpSpPr>
        <p:cNvPr id="58" name="Shape 58"/>
        <p:cNvGrpSpPr/>
        <p:nvPr/>
      </p:nvGrpSpPr>
      <p:grpSpPr>
        <a:xfrm>
          <a:off x="0" y="0"/>
          <a:ext cx="0" cy="0"/>
          <a:chOff x="0" y="0"/>
          <a:chExt cx="0" cy="0"/>
        </a:xfrm>
      </p:grpSpPr>
      <p:sp>
        <p:nvSpPr>
          <p:cNvPr id="59" name="Google Shape;59;p5"/>
          <p:cNvSpPr txBox="1"/>
          <p:nvPr>
            <p:ph type="title"/>
          </p:nvPr>
        </p:nvSpPr>
        <p:spPr>
          <a:xfrm>
            <a:off x="677335" y="2700867"/>
            <a:ext cx="8596668" cy="1826581"/>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4000"/>
              <a:buFont typeface="Trebuchet MS"/>
              <a:buNone/>
              <a:defRPr b="0" i="0" sz="40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60" name="Google Shape;60;p5"/>
          <p:cNvSpPr txBox="1"/>
          <p:nvPr>
            <p:ph idx="1" type="body"/>
          </p:nvPr>
        </p:nvSpPr>
        <p:spPr>
          <a:xfrm>
            <a:off x="677335" y="4527448"/>
            <a:ext cx="8596668" cy="860400"/>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600"/>
              <a:buFont typeface="Noto Sans Symbols"/>
              <a:buNone/>
              <a:defRPr b="0" i="0" sz="2000" u="none" cap="none" strike="noStrike">
                <a:solidFill>
                  <a:srgbClr val="7F7F7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61" name="Google Shape;61;p5"/>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62" name="Google Shape;62;p5"/>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63" name="Google Shape;63;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Kaks sisu" type="twoObj">
  <p:cSld name="TWO_OBJECTS">
    <p:spTree>
      <p:nvGrpSpPr>
        <p:cNvPr id="64" name="Shape 64"/>
        <p:cNvGrpSpPr/>
        <p:nvPr/>
      </p:nvGrpSpPr>
      <p:grpSpPr>
        <a:xfrm>
          <a:off x="0" y="0"/>
          <a:ext cx="0" cy="0"/>
          <a:chOff x="0" y="0"/>
          <a:chExt cx="0" cy="0"/>
        </a:xfrm>
      </p:grpSpPr>
      <p:sp>
        <p:nvSpPr>
          <p:cNvPr id="65" name="Google Shape;65;p6"/>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66" name="Google Shape;66;p6"/>
          <p:cNvSpPr txBox="1"/>
          <p:nvPr>
            <p:ph idx="1" type="body"/>
          </p:nvPr>
        </p:nvSpPr>
        <p:spPr>
          <a:xfrm>
            <a:off x="677334" y="2160589"/>
            <a:ext cx="4184035" cy="3880772"/>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7" name="Google Shape;67;p6"/>
          <p:cNvSpPr txBox="1"/>
          <p:nvPr>
            <p:ph idx="2" type="body"/>
          </p:nvPr>
        </p:nvSpPr>
        <p:spPr>
          <a:xfrm>
            <a:off x="5089970" y="2160589"/>
            <a:ext cx="4184034" cy="3880773"/>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8" name="Google Shape;68;p6"/>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69" name="Google Shape;69;p6"/>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0" name="Google Shape;70;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inult pealkiri" type="titleOnly">
  <p:cSld name="TITLE_ONLY">
    <p:spTree>
      <p:nvGrpSpPr>
        <p:cNvPr id="71" name="Shape 71"/>
        <p:cNvGrpSpPr/>
        <p:nvPr/>
      </p:nvGrpSpPr>
      <p:grpSpPr>
        <a:xfrm>
          <a:off x="0" y="0"/>
          <a:ext cx="0" cy="0"/>
          <a:chOff x="0" y="0"/>
          <a:chExt cx="0" cy="0"/>
        </a:xfrm>
      </p:grpSpPr>
      <p:sp>
        <p:nvSpPr>
          <p:cNvPr id="72" name="Google Shape;72;p7"/>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73" name="Google Shape;73;p7"/>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4" name="Google Shape;74;p7"/>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5" name="Google Shape;75;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ühi" type="blank">
  <p:cSld name="BLANK">
    <p:spTree>
      <p:nvGrpSpPr>
        <p:cNvPr id="76" name="Shape 76"/>
        <p:cNvGrpSpPr/>
        <p:nvPr/>
      </p:nvGrpSpPr>
      <p:grpSpPr>
        <a:xfrm>
          <a:off x="0" y="0"/>
          <a:ext cx="0" cy="0"/>
          <a:chOff x="0" y="0"/>
          <a:chExt cx="0" cy="0"/>
        </a:xfrm>
      </p:grpSpPr>
      <p:sp>
        <p:nvSpPr>
          <p:cNvPr id="77" name="Google Shape;77;p8"/>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8" name="Google Shape;78;p8"/>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79" name="Google Shape;79;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ealdisega sisu" type="objTx">
  <p:cSld name="OBJECT_WITH_CAPTION_TEXT">
    <p:spTree>
      <p:nvGrpSpPr>
        <p:cNvPr id="80" name="Shape 80"/>
        <p:cNvGrpSpPr/>
        <p:nvPr/>
      </p:nvGrpSpPr>
      <p:grpSpPr>
        <a:xfrm>
          <a:off x="0" y="0"/>
          <a:ext cx="0" cy="0"/>
          <a:chOff x="0" y="0"/>
          <a:chExt cx="0" cy="0"/>
        </a:xfrm>
      </p:grpSpPr>
      <p:sp>
        <p:nvSpPr>
          <p:cNvPr id="81" name="Google Shape;81;p9"/>
          <p:cNvSpPr txBox="1"/>
          <p:nvPr>
            <p:ph type="title"/>
          </p:nvPr>
        </p:nvSpPr>
        <p:spPr>
          <a:xfrm>
            <a:off x="677334" y="1498604"/>
            <a:ext cx="3854528" cy="1278466"/>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2000"/>
              <a:buFont typeface="Trebuchet MS"/>
              <a:buNone/>
              <a:defRPr b="0" i="0" sz="20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82" name="Google Shape;82;p9"/>
          <p:cNvSpPr txBox="1"/>
          <p:nvPr>
            <p:ph idx="1" type="body"/>
          </p:nvPr>
        </p:nvSpPr>
        <p:spPr>
          <a:xfrm>
            <a:off x="4760461" y="514924"/>
            <a:ext cx="4513541" cy="5526437"/>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83" name="Google Shape;83;p9"/>
          <p:cNvSpPr txBox="1"/>
          <p:nvPr>
            <p:ph idx="2" type="body"/>
          </p:nvPr>
        </p:nvSpPr>
        <p:spPr>
          <a:xfrm>
            <a:off x="677334" y="2777069"/>
            <a:ext cx="3854528" cy="2584449"/>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9pPr>
          </a:lstStyle>
          <a:p/>
        </p:txBody>
      </p:sp>
      <p:sp>
        <p:nvSpPr>
          <p:cNvPr id="84" name="Google Shape;84;p9"/>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85" name="Google Shape;85;p9"/>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86" name="Google Shape;86;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ldiallkirjaga pilt" type="picTx">
  <p:cSld name="PICTURE_WITH_CAPTION_TEXT">
    <p:spTree>
      <p:nvGrpSpPr>
        <p:cNvPr id="87" name="Shape 87"/>
        <p:cNvGrpSpPr/>
        <p:nvPr/>
      </p:nvGrpSpPr>
      <p:grpSpPr>
        <a:xfrm>
          <a:off x="0" y="0"/>
          <a:ext cx="0" cy="0"/>
          <a:chOff x="0" y="0"/>
          <a:chExt cx="0" cy="0"/>
        </a:xfrm>
      </p:grpSpPr>
      <p:sp>
        <p:nvSpPr>
          <p:cNvPr id="88" name="Google Shape;88;p10"/>
          <p:cNvSpPr txBox="1"/>
          <p:nvPr>
            <p:ph type="title"/>
          </p:nvPr>
        </p:nvSpPr>
        <p:spPr>
          <a:xfrm>
            <a:off x="677334" y="4800600"/>
            <a:ext cx="8596667"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accent1"/>
              </a:buClr>
              <a:buSzPts val="2400"/>
              <a:buFont typeface="Trebuchet MS"/>
              <a:buNone/>
              <a:defRPr b="0" i="0" sz="2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89" name="Google Shape;89;p10"/>
          <p:cNvSpPr/>
          <p:nvPr>
            <p:ph idx="2" type="pic"/>
          </p:nvPr>
        </p:nvSpPr>
        <p:spPr>
          <a:xfrm>
            <a:off x="677334" y="609600"/>
            <a:ext cx="8596668" cy="3845718"/>
          </a:xfrm>
          <a:prstGeom prst="rect">
            <a:avLst/>
          </a:prstGeom>
          <a:noFill/>
          <a:ln>
            <a:noFill/>
          </a:ln>
        </p:spPr>
        <p:txBody>
          <a:bodyPr anchorCtr="0" anchor="t" bIns="91425" lIns="91425" spcFirstLastPara="1" rIns="91425" wrap="square" tIns="91425"/>
          <a:lstStyle>
            <a:lvl1pPr indent="0" lvl="0" mar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0" name="Google Shape;90;p10"/>
          <p:cNvSpPr txBox="1"/>
          <p:nvPr>
            <p:ph idx="1" type="body"/>
          </p:nvPr>
        </p:nvSpPr>
        <p:spPr>
          <a:xfrm>
            <a:off x="677334" y="5367338"/>
            <a:ext cx="8596667" cy="674024"/>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Trebuchet MS"/>
                <a:ea typeface="Trebuchet MS"/>
                <a:cs typeface="Trebuchet MS"/>
                <a:sym typeface="Trebuchet MS"/>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9pPr>
          </a:lstStyle>
          <a:p/>
        </p:txBody>
      </p:sp>
      <p:sp>
        <p:nvSpPr>
          <p:cNvPr id="91" name="Google Shape;91;p10"/>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2" name="Google Shape;92;p10"/>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3" name="Google Shape;93;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accent1"/>
                </a:solidFill>
                <a:latin typeface="Trebuchet MS"/>
                <a:ea typeface="Trebuchet MS"/>
                <a:cs typeface="Trebuchet MS"/>
                <a:sym typeface="Trebuchet MS"/>
              </a:defRPr>
            </a:lvl1pPr>
            <a:lvl2pPr indent="0" lvl="1" marL="0" marR="0" rtl="0" algn="r">
              <a:spcBef>
                <a:spcPts val="0"/>
              </a:spcBef>
              <a:buNone/>
              <a:defRPr sz="900">
                <a:solidFill>
                  <a:schemeClr val="accent1"/>
                </a:solidFill>
                <a:latin typeface="Trebuchet MS"/>
                <a:ea typeface="Trebuchet MS"/>
                <a:cs typeface="Trebuchet MS"/>
                <a:sym typeface="Trebuchet MS"/>
              </a:defRPr>
            </a:lvl2pPr>
            <a:lvl3pPr indent="0" lvl="2" marL="0" marR="0" rtl="0" algn="r">
              <a:spcBef>
                <a:spcPts val="0"/>
              </a:spcBef>
              <a:buNone/>
              <a:defRPr sz="900">
                <a:solidFill>
                  <a:schemeClr val="accent1"/>
                </a:solidFill>
                <a:latin typeface="Trebuchet MS"/>
                <a:ea typeface="Trebuchet MS"/>
                <a:cs typeface="Trebuchet MS"/>
                <a:sym typeface="Trebuchet MS"/>
              </a:defRPr>
            </a:lvl3pPr>
            <a:lvl4pPr indent="0" lvl="3" marL="0" marR="0" rtl="0" algn="r">
              <a:spcBef>
                <a:spcPts val="0"/>
              </a:spcBef>
              <a:buNone/>
              <a:defRPr sz="900">
                <a:solidFill>
                  <a:schemeClr val="accent1"/>
                </a:solidFill>
                <a:latin typeface="Trebuchet MS"/>
                <a:ea typeface="Trebuchet MS"/>
                <a:cs typeface="Trebuchet MS"/>
                <a:sym typeface="Trebuchet MS"/>
              </a:defRPr>
            </a:lvl4pPr>
            <a:lvl5pPr indent="0" lvl="4" marL="0" marR="0" rtl="0" algn="r">
              <a:spcBef>
                <a:spcPts val="0"/>
              </a:spcBef>
              <a:buNone/>
              <a:defRPr sz="900">
                <a:solidFill>
                  <a:schemeClr val="accent1"/>
                </a:solidFill>
                <a:latin typeface="Trebuchet MS"/>
                <a:ea typeface="Trebuchet MS"/>
                <a:cs typeface="Trebuchet MS"/>
                <a:sym typeface="Trebuchet MS"/>
              </a:defRPr>
            </a:lvl5pPr>
            <a:lvl6pPr indent="0" lvl="5" marL="0" marR="0" rtl="0" algn="r">
              <a:spcBef>
                <a:spcPts val="0"/>
              </a:spcBef>
              <a:buNone/>
              <a:defRPr sz="900">
                <a:solidFill>
                  <a:schemeClr val="accent1"/>
                </a:solidFill>
                <a:latin typeface="Trebuchet MS"/>
                <a:ea typeface="Trebuchet MS"/>
                <a:cs typeface="Trebuchet MS"/>
                <a:sym typeface="Trebuchet MS"/>
              </a:defRPr>
            </a:lvl6pPr>
            <a:lvl7pPr indent="0" lvl="6" marL="0" marR="0" rtl="0" algn="r">
              <a:spcBef>
                <a:spcPts val="0"/>
              </a:spcBef>
              <a:buNone/>
              <a:defRPr sz="900">
                <a:solidFill>
                  <a:schemeClr val="accent1"/>
                </a:solidFill>
                <a:latin typeface="Trebuchet MS"/>
                <a:ea typeface="Trebuchet MS"/>
                <a:cs typeface="Trebuchet MS"/>
                <a:sym typeface="Trebuchet MS"/>
              </a:defRPr>
            </a:lvl7pPr>
            <a:lvl8pPr indent="0" lvl="7" marL="0" marR="0" rtl="0" algn="r">
              <a:spcBef>
                <a:spcPts val="0"/>
              </a:spcBef>
              <a:buNone/>
              <a:defRPr sz="900">
                <a:solidFill>
                  <a:schemeClr val="accent1"/>
                </a:solidFill>
                <a:latin typeface="Trebuchet MS"/>
                <a:ea typeface="Trebuchet MS"/>
                <a:cs typeface="Trebuchet MS"/>
                <a:sym typeface="Trebuchet MS"/>
              </a:defRPr>
            </a:lvl8pPr>
            <a:lvl9pPr indent="0" lvl="8" marL="0" marR="0" rtl="0" algn="r">
              <a:spcBef>
                <a:spcPts val="0"/>
              </a:spcBef>
              <a:buNone/>
              <a:defRPr sz="900">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
            <p:cNvSpPr/>
            <p:nvPr/>
          </p:nvSpPr>
          <p:spPr>
            <a:xfrm>
              <a:off x="9181476" y="-8467"/>
              <a:ext cx="3007349" cy="6866467"/>
            </a:xfrm>
            <a:custGeom>
              <a:rect b="b" l="l" r="r" t="t"/>
              <a:pathLst>
                <a:path extrusionOk="0" h="120000" w="12000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14" name="Google Shape;14;p1"/>
            <p:cNvSpPr/>
            <p:nvPr/>
          </p:nvSpPr>
          <p:spPr>
            <a:xfrm>
              <a:off x="9603442" y="-8467"/>
              <a:ext cx="2588558" cy="6866467"/>
            </a:xfrm>
            <a:custGeom>
              <a:rect b="b" l="l" r="r" t="t"/>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9334500" y="-8467"/>
              <a:ext cx="2854326" cy="6866467"/>
            </a:xfrm>
            <a:custGeom>
              <a:rect b="b" l="l" r="r" t="t"/>
              <a:pathLst>
                <a:path extrusionOk="0" h="120000" w="12000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17" name="Google Shape;17;p1"/>
            <p:cNvSpPr/>
            <p:nvPr/>
          </p:nvSpPr>
          <p:spPr>
            <a:xfrm>
              <a:off x="10898730" y="-8467"/>
              <a:ext cx="1290094" cy="6866467"/>
            </a:xfrm>
            <a:custGeom>
              <a:rect b="b" l="l" r="r" t="t"/>
              <a:pathLst>
                <a:path extrusionOk="0" h="120000" w="12000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18" name="Google Shape;18;p1"/>
            <p:cNvSpPr/>
            <p:nvPr/>
          </p:nvSpPr>
          <p:spPr>
            <a:xfrm>
              <a:off x="10938999" y="-8467"/>
              <a:ext cx="1249825" cy="6866467"/>
            </a:xfrm>
            <a:custGeom>
              <a:rect b="b" l="l" r="r" t="t"/>
              <a:pathLst>
                <a:path extrusionOk="0" h="120000" w="12000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19" name="Google Shape;19;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
          <p:cNvSpPr txBox="1"/>
          <p:nvPr>
            <p:ph type="title"/>
          </p:nvPr>
        </p:nvSpPr>
        <p:spPr>
          <a:xfrm>
            <a:off x="677334" y="609600"/>
            <a:ext cx="8596668" cy="13208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2" name="Google Shape;22;p1"/>
          <p:cNvSpPr txBox="1"/>
          <p:nvPr>
            <p:ph idx="1" type="body"/>
          </p:nvPr>
        </p:nvSpPr>
        <p:spPr>
          <a:xfrm>
            <a:off x="677334" y="2160589"/>
            <a:ext cx="8596668" cy="3880773"/>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
          <p:cNvSpPr txBox="1"/>
          <p:nvPr>
            <p:ph idx="10" type="dt"/>
          </p:nvPr>
        </p:nvSpPr>
        <p:spPr>
          <a:xfrm>
            <a:off x="7205133" y="6041362"/>
            <a:ext cx="911939"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
          <p:cNvSpPr txBox="1"/>
          <p:nvPr>
            <p:ph idx="11" type="ftr"/>
          </p:nvPr>
        </p:nvSpPr>
        <p:spPr>
          <a:xfrm>
            <a:off x="677334" y="6041362"/>
            <a:ext cx="6297612"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time_continue=2&amp;v=vGjCeNlzen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kuhuviia.ee/" TargetMode="External"/><Relationship Id="rId4" Type="http://schemas.openxmlformats.org/officeDocument/2006/relationships/hyperlink" Target="http://www.tartu.ee/et/jaatmeinfo" TargetMode="External"/><Relationship Id="rId5" Type="http://schemas.openxmlformats.org/officeDocument/2006/relationships/hyperlink" Target="https://www.keskkonnaamet.ee/et/eesmargid-tegevused/jaatmed" TargetMode="External"/><Relationship Id="rId6" Type="http://schemas.openxmlformats.org/officeDocument/2006/relationships/hyperlink" Target="https://www.riigiteataja.ee/akt/12849608?leiaKehtiv" TargetMode="External"/><Relationship Id="rId7" Type="http://schemas.openxmlformats.org/officeDocument/2006/relationships/hyperlink" Target="https://www.mmg.fi/sykli/login/index.php?lang=en" TargetMode="External"/></Relationships>
</file>

<file path=ppt/slides/_rels/slide1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l.facebook.com/l.php?u=https://etv.err.ee/v/8362ce03-ed0a-487c-8cf3-898e90e68e7c&amp;h=ATPfH-Md4VxFezTL1XZbness3AuRPvHFyJXJ5kcpsVjx6PuYHiDVyZ470gSfETaFhwfc-Obx0JZVvW6TRCHSu-miX7B9Hj_YcZXsybE6lAcQxfXUaFFVLvu6EdXK4H8ZmgbxmRxnKtIA" TargetMode="External"/><Relationship Id="rId4" Type="http://schemas.openxmlformats.org/officeDocument/2006/relationships/hyperlink" Target="https://www.youtube.com/watch?v=WR_S6iE_Rnk" TargetMode="External"/><Relationship Id="rId9" Type="http://schemas.openxmlformats.org/officeDocument/2006/relationships/image" Target="../media/image25.jpg"/><Relationship Id="rId5" Type="http://schemas.openxmlformats.org/officeDocument/2006/relationships/image" Target="../media/image22.png"/><Relationship Id="rId6" Type="http://schemas.openxmlformats.org/officeDocument/2006/relationships/image" Target="../media/image27.png"/><Relationship Id="rId7" Type="http://schemas.openxmlformats.org/officeDocument/2006/relationships/image" Target="../media/image23.jpg"/><Relationship Id="rId8"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12.jpg"/><Relationship Id="rId13" Type="http://schemas.openxmlformats.org/officeDocument/2006/relationships/image" Target="../media/image18.jpg"/><Relationship Id="rId12"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jpg"/><Relationship Id="rId9" Type="http://schemas.openxmlformats.org/officeDocument/2006/relationships/image" Target="../media/image10.jpg"/><Relationship Id="rId15" Type="http://schemas.openxmlformats.org/officeDocument/2006/relationships/image" Target="../media/image15.jpg"/><Relationship Id="rId14" Type="http://schemas.openxmlformats.org/officeDocument/2006/relationships/image" Target="../media/image11.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6.jpg"/><Relationship Id="rId8"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image" Target="../media/image21.jpg"/><Relationship Id="rId7"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8"/>
          <p:cNvSpPr txBox="1"/>
          <p:nvPr>
            <p:ph type="ctrTitle"/>
          </p:nvPr>
        </p:nvSpPr>
        <p:spPr>
          <a:xfrm>
            <a:off x="1010194" y="1776549"/>
            <a:ext cx="8263809" cy="22742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accent1"/>
              </a:buClr>
              <a:buSzPts val="6000"/>
              <a:buFont typeface="Trebuchet MS"/>
              <a:buNone/>
            </a:pPr>
            <a:r>
              <a:rPr b="0" i="0" lang="et-EE" sz="6000" u="none" cap="none" strike="noStrike">
                <a:solidFill>
                  <a:schemeClr val="accent1"/>
                </a:solidFill>
                <a:latin typeface="Trebuchet MS"/>
                <a:ea typeface="Trebuchet MS"/>
                <a:cs typeface="Trebuchet MS"/>
                <a:sym typeface="Trebuchet MS"/>
              </a:rPr>
              <a:t>MEIE VÕIMALUSED JÄÄTMEMAAILMAS</a:t>
            </a:r>
            <a:endParaRPr b="0" i="0" sz="6000" u="none" cap="none" strike="noStrike">
              <a:solidFill>
                <a:schemeClr val="accent1"/>
              </a:solidFill>
              <a:latin typeface="Trebuchet MS"/>
              <a:ea typeface="Trebuchet MS"/>
              <a:cs typeface="Trebuchet MS"/>
              <a:sym typeface="Trebuchet MS"/>
            </a:endParaRPr>
          </a:p>
          <a:p>
            <a:pPr indent="0" lvl="0" marL="0" marR="0" rtl="0" algn="r">
              <a:spcBef>
                <a:spcPts val="0"/>
              </a:spcBef>
              <a:spcAft>
                <a:spcPts val="0"/>
              </a:spcAft>
              <a:buClr>
                <a:schemeClr val="accent1"/>
              </a:buClr>
              <a:buSzPts val="6000"/>
              <a:buFont typeface="Trebuchet MS"/>
              <a:buNone/>
            </a:pPr>
            <a:r>
              <a:rPr b="1" lang="et-EE" sz="6000"/>
              <a:t>BIOJÄÄTMED</a:t>
            </a:r>
            <a:endParaRPr b="1" sz="6000"/>
          </a:p>
        </p:txBody>
      </p:sp>
      <p:sp>
        <p:nvSpPr>
          <p:cNvPr id="148" name="Google Shape;148;p18"/>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SzPts val="1440"/>
              <a:buFont typeface="Noto Sans Symbols"/>
              <a:buNone/>
            </a:pPr>
            <a:r>
              <a:rPr b="0" i="0" lang="et-EE" sz="1800" u="none" cap="none" strike="noStrike">
                <a:solidFill>
                  <a:srgbClr val="7F7F7F"/>
                </a:solidFill>
                <a:latin typeface="Trebuchet MS"/>
                <a:ea typeface="Trebuchet MS"/>
                <a:cs typeface="Trebuchet MS"/>
                <a:sym typeface="Trebuchet MS"/>
              </a:rPr>
              <a:t>Tartu loodusmaja ja Tartu linnavalitus </a:t>
            </a:r>
            <a:endParaRPr/>
          </a:p>
          <a:p>
            <a:pPr indent="0" lvl="0" marL="0" marR="0" rtl="0" algn="r">
              <a:spcBef>
                <a:spcPts val="1000"/>
              </a:spcBef>
              <a:spcAft>
                <a:spcPts val="0"/>
              </a:spcAft>
              <a:buClr>
                <a:schemeClr val="accent1"/>
              </a:buClr>
              <a:buSzPts val="1440"/>
              <a:buFont typeface="Noto Sans Symbols"/>
              <a:buNone/>
            </a:pPr>
            <a:r>
              <a:rPr lang="et-EE"/>
              <a:t>14.05.</a:t>
            </a:r>
            <a:r>
              <a:rPr b="0" i="0" lang="et-EE" sz="1800" u="none" cap="none" strike="noStrike">
                <a:solidFill>
                  <a:srgbClr val="7F7F7F"/>
                </a:solidFill>
                <a:latin typeface="Trebuchet MS"/>
                <a:ea typeface="Trebuchet MS"/>
                <a:cs typeface="Trebuchet MS"/>
                <a:sym typeface="Trebuchet MS"/>
              </a:rPr>
              <a:t>201</a:t>
            </a:r>
            <a:r>
              <a:rPr lang="et-EE"/>
              <a:t>8</a:t>
            </a:r>
            <a:endParaRPr b="0" i="0" sz="1800" u="none" cap="none" strike="noStrike">
              <a:solidFill>
                <a:srgbClr val="7F7F7F"/>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7"/>
          <p:cNvSpPr txBox="1"/>
          <p:nvPr>
            <p:ph type="title"/>
          </p:nvPr>
        </p:nvSpPr>
        <p:spPr>
          <a:xfrm>
            <a:off x="677334" y="609600"/>
            <a:ext cx="8596800" cy="13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EE"/>
              <a:t>Mida visata konteinerisse ja mida mitte?</a:t>
            </a:r>
            <a:endParaRPr/>
          </a:p>
        </p:txBody>
      </p:sp>
      <p:sp>
        <p:nvSpPr>
          <p:cNvPr id="232" name="Google Shape;232;p27"/>
          <p:cNvSpPr txBox="1"/>
          <p:nvPr>
            <p:ph idx="1" type="body"/>
          </p:nvPr>
        </p:nvSpPr>
        <p:spPr>
          <a:xfrm>
            <a:off x="677325" y="1778000"/>
            <a:ext cx="8596800" cy="42633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t-EE"/>
              <a:t>VISKA BIOJÄÄTMETESSE: </a:t>
            </a:r>
            <a:endParaRPr b="1"/>
          </a:p>
          <a:p>
            <a:pPr indent="-342900" lvl="0" marL="457200" rtl="0" algn="l">
              <a:spcBef>
                <a:spcPts val="1000"/>
              </a:spcBef>
              <a:spcAft>
                <a:spcPts val="0"/>
              </a:spcAft>
              <a:buSzPts val="1800"/>
              <a:buChar char="●"/>
            </a:pPr>
            <a:r>
              <a:rPr lang="et-EE"/>
              <a:t>tahked toidujäätmed, nt liha- ja kalajäätmed, köögi- ja puuviljad, köögi- ja puuviljade koorimisjäägid, leib, sai, poolfabrikaadid, pagari- ja kondiitritooted, juustud, või ja margariin, kohvipaks, teepakid;	 </a:t>
            </a:r>
            <a:endParaRPr/>
          </a:p>
          <a:p>
            <a:pPr indent="-342900" lvl="0" marL="457200" rtl="0" algn="l">
              <a:spcBef>
                <a:spcPts val="0"/>
              </a:spcBef>
              <a:spcAft>
                <a:spcPts val="0"/>
              </a:spcAft>
              <a:buSzPts val="1800"/>
              <a:buChar char="●"/>
            </a:pPr>
            <a:r>
              <a:rPr lang="et-EE"/>
              <a:t>aia- ja haljastusjäätmed, nt toataimed, lõikelilled, oksad, muru. </a:t>
            </a:r>
            <a:endParaRPr/>
          </a:p>
          <a:p>
            <a:pPr indent="0" lvl="0" marL="0" rtl="0" algn="l">
              <a:spcBef>
                <a:spcPts val="1000"/>
              </a:spcBef>
              <a:spcAft>
                <a:spcPts val="0"/>
              </a:spcAft>
              <a:buNone/>
            </a:pPr>
            <a:r>
              <a:rPr b="1" lang="et-EE"/>
              <a:t>ÄRA VISKA: </a:t>
            </a:r>
            <a:endParaRPr b="1"/>
          </a:p>
          <a:p>
            <a:pPr indent="-342900" lvl="0" marL="457200" rtl="0" algn="l">
              <a:spcBef>
                <a:spcPts val="1000"/>
              </a:spcBef>
              <a:spcAft>
                <a:spcPts val="0"/>
              </a:spcAft>
              <a:buSzPts val="1800"/>
              <a:buChar char="●"/>
            </a:pPr>
            <a:r>
              <a:rPr lang="et-EE"/>
              <a:t>vedelad jäätmed, nt toiduõli, piim, hapupiim, supp, kastmed;</a:t>
            </a:r>
            <a:endParaRPr/>
          </a:p>
          <a:p>
            <a:pPr indent="-342900" lvl="0" marL="457200" rtl="0" algn="l">
              <a:spcBef>
                <a:spcPts val="0"/>
              </a:spcBef>
              <a:spcAft>
                <a:spcPts val="0"/>
              </a:spcAft>
              <a:buSzPts val="1800"/>
              <a:buChar char="●"/>
            </a:pPr>
            <a:r>
              <a:rPr lang="et-EE"/>
              <a:t> kompostimiseks kõlbmatud jäätmed, nt töödeldud puit, tekstiil, paberi- ja papijäätmed, sh ühekordsed nõud;</a:t>
            </a:r>
            <a:endParaRPr/>
          </a:p>
          <a:p>
            <a:pPr indent="-342900" lvl="0" marL="457200" rtl="0" algn="l">
              <a:spcBef>
                <a:spcPts val="0"/>
              </a:spcBef>
              <a:spcAft>
                <a:spcPts val="0"/>
              </a:spcAft>
              <a:buSzPts val="1800"/>
              <a:buChar char="●"/>
            </a:pPr>
            <a:r>
              <a:rPr lang="et-EE"/>
              <a:t>bioloogiliselt mittelagunevad jäätmed, nt suured kondid, kile, metall, klaas, tuhk, suitsukonid, tolmuimejakotid, pakendid, vahatatud ja kiletatud papp.</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677325" y="609600"/>
            <a:ext cx="8596800" cy="96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EE"/>
              <a:t>Komposteerimine</a:t>
            </a:r>
            <a:endParaRPr/>
          </a:p>
        </p:txBody>
      </p:sp>
      <p:sp>
        <p:nvSpPr>
          <p:cNvPr id="239" name="Google Shape;239;p28"/>
          <p:cNvSpPr txBox="1"/>
          <p:nvPr>
            <p:ph idx="1" type="body"/>
          </p:nvPr>
        </p:nvSpPr>
        <p:spPr>
          <a:xfrm>
            <a:off x="677325" y="1998675"/>
            <a:ext cx="8596800" cy="40428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Clr>
                <a:srgbClr val="404040"/>
              </a:buClr>
              <a:buSzPts val="1800"/>
              <a:buFont typeface="Ubuntu"/>
              <a:buChar char="●"/>
            </a:pPr>
            <a:r>
              <a:rPr lang="et-EE">
                <a:solidFill>
                  <a:srgbClr val="404040"/>
                </a:solidFill>
                <a:highlight>
                  <a:srgbClr val="FFFFFF"/>
                </a:highlight>
                <a:latin typeface="Ubuntu"/>
                <a:ea typeface="Ubuntu"/>
                <a:cs typeface="Ubuntu"/>
                <a:sym typeface="Ubuntu"/>
              </a:rPr>
              <a:t>Kompostimine on lihtne ja looduslik protsess, mille käigus tarbivad bakterid, mikroorganismid, seened ja ka vihmaussid erineva päritoluga orgaanilist materjali (nagu näiteks kartulikoored, puulehed, niidetud muru jne). Selle elutegevuse käigus tekibki </a:t>
            </a:r>
            <a:r>
              <a:rPr b="1" lang="et-EE">
                <a:solidFill>
                  <a:srgbClr val="404040"/>
                </a:solidFill>
                <a:highlight>
                  <a:srgbClr val="FFFFFF"/>
                </a:highlight>
                <a:latin typeface="Ubuntu"/>
                <a:ea typeface="Ubuntu"/>
                <a:cs typeface="Ubuntu"/>
                <a:sym typeface="Ubuntu"/>
              </a:rPr>
              <a:t>biolagundatavatest jäätmetest väärtuslik ja toiteainerikas muld</a:t>
            </a:r>
            <a:r>
              <a:rPr lang="et-EE">
                <a:solidFill>
                  <a:srgbClr val="404040"/>
                </a:solidFill>
                <a:highlight>
                  <a:srgbClr val="FFFFFF"/>
                </a:highlight>
                <a:latin typeface="Ubuntu"/>
                <a:ea typeface="Ubuntu"/>
                <a:cs typeface="Ubuntu"/>
                <a:sym typeface="Ubuntu"/>
              </a:rPr>
              <a:t>.</a:t>
            </a:r>
            <a:endParaRPr>
              <a:solidFill>
                <a:srgbClr val="404040"/>
              </a:solidFill>
              <a:highlight>
                <a:srgbClr val="FFFFFF"/>
              </a:highlight>
              <a:latin typeface="Ubuntu"/>
              <a:ea typeface="Ubuntu"/>
              <a:cs typeface="Ubuntu"/>
              <a:sym typeface="Ubuntu"/>
            </a:endParaRPr>
          </a:p>
          <a:p>
            <a:pPr indent="-320040" lvl="0" marL="457200" rtl="0" algn="l">
              <a:spcBef>
                <a:spcPts val="0"/>
              </a:spcBef>
              <a:spcAft>
                <a:spcPts val="0"/>
              </a:spcAft>
              <a:buClr>
                <a:srgbClr val="404040"/>
              </a:buClr>
              <a:buSzPts val="1440"/>
              <a:buFont typeface="Ubuntu"/>
              <a:buChar char="●"/>
            </a:pPr>
            <a:r>
              <a:rPr lang="et-EE">
                <a:solidFill>
                  <a:srgbClr val="404040"/>
                </a:solidFill>
                <a:highlight>
                  <a:srgbClr val="FFFFFF"/>
                </a:highlight>
                <a:latin typeface="Ubuntu"/>
                <a:ea typeface="Ubuntu"/>
                <a:cs typeface="Ubuntu"/>
                <a:sym typeface="Ubuntu"/>
              </a:rPr>
              <a:t>Hea komposti tegemisel on oluline materjalide </a:t>
            </a:r>
            <a:r>
              <a:rPr b="1" lang="et-EE">
                <a:solidFill>
                  <a:srgbClr val="404040"/>
                </a:solidFill>
                <a:highlight>
                  <a:srgbClr val="FFFFFF"/>
                </a:highlight>
                <a:latin typeface="Ubuntu"/>
                <a:ea typeface="Ubuntu"/>
                <a:cs typeface="Ubuntu"/>
                <a:sym typeface="Ubuntu"/>
              </a:rPr>
              <a:t>õige tasakaal.</a:t>
            </a:r>
            <a:endParaRPr b="1">
              <a:solidFill>
                <a:srgbClr val="404040"/>
              </a:solidFill>
              <a:highlight>
                <a:srgbClr val="FFFFFF"/>
              </a:highlight>
              <a:latin typeface="Ubuntu"/>
              <a:ea typeface="Ubuntu"/>
              <a:cs typeface="Ubuntu"/>
              <a:sym typeface="Ubuntu"/>
            </a:endParaRPr>
          </a:p>
          <a:p>
            <a:pPr indent="-320040" lvl="0" marL="457200" rtl="0" algn="l">
              <a:spcBef>
                <a:spcPts val="0"/>
              </a:spcBef>
              <a:spcAft>
                <a:spcPts val="0"/>
              </a:spcAft>
              <a:buClr>
                <a:srgbClr val="404040"/>
              </a:buClr>
              <a:buSzPts val="1440"/>
              <a:buFont typeface="Ubuntu"/>
              <a:buChar char="●"/>
            </a:pPr>
            <a:r>
              <a:rPr lang="et-EE">
                <a:solidFill>
                  <a:srgbClr val="404040"/>
                </a:solidFill>
                <a:highlight>
                  <a:srgbClr val="FFFFFF"/>
                </a:highlight>
                <a:latin typeface="Ubuntu"/>
                <a:ea typeface="Ubuntu"/>
                <a:cs typeface="Ubuntu"/>
                <a:sym typeface="Ubuntu"/>
              </a:rPr>
              <a:t>Kompostimise protsess vajab</a:t>
            </a:r>
            <a:r>
              <a:rPr b="1" lang="et-EE">
                <a:solidFill>
                  <a:srgbClr val="404040"/>
                </a:solidFill>
                <a:highlight>
                  <a:srgbClr val="FFFFFF"/>
                </a:highlight>
                <a:latin typeface="Ubuntu"/>
                <a:ea typeface="Ubuntu"/>
                <a:cs typeface="Ubuntu"/>
                <a:sym typeface="Ubuntu"/>
              </a:rPr>
              <a:t> süsinikku, lämmastikku, vett ja õhku!</a:t>
            </a:r>
            <a:endParaRPr b="1">
              <a:solidFill>
                <a:srgbClr val="404040"/>
              </a:solidFill>
              <a:highlight>
                <a:srgbClr val="FFFFFF"/>
              </a:highlight>
              <a:latin typeface="Ubuntu"/>
              <a:ea typeface="Ubuntu"/>
              <a:cs typeface="Ubuntu"/>
              <a:sym typeface="Ubuntu"/>
            </a:endParaRPr>
          </a:p>
          <a:p>
            <a:pPr indent="-320040" lvl="0" marL="457200" rtl="0" algn="l">
              <a:spcBef>
                <a:spcPts val="0"/>
              </a:spcBef>
              <a:spcAft>
                <a:spcPts val="0"/>
              </a:spcAft>
              <a:buClr>
                <a:srgbClr val="404040"/>
              </a:buClr>
              <a:buSzPts val="1440"/>
              <a:buFont typeface="Ubuntu"/>
              <a:buChar char="●"/>
            </a:pPr>
            <a:r>
              <a:rPr lang="et-EE">
                <a:solidFill>
                  <a:srgbClr val="404040"/>
                </a:solidFill>
                <a:highlight>
                  <a:srgbClr val="FFFFFF"/>
                </a:highlight>
                <a:latin typeface="Ubuntu"/>
                <a:ea typeface="Ubuntu"/>
                <a:cs typeface="Ubuntu"/>
                <a:sym typeface="Ubuntu"/>
              </a:rPr>
              <a:t>Kõige parem kompostisegu on selline, kus on </a:t>
            </a:r>
            <a:r>
              <a:rPr b="1" lang="et-EE">
                <a:solidFill>
                  <a:srgbClr val="404040"/>
                </a:solidFill>
                <a:highlight>
                  <a:srgbClr val="FFFFFF"/>
                </a:highlight>
                <a:latin typeface="Ubuntu"/>
                <a:ea typeface="Ubuntu"/>
                <a:cs typeface="Ubuntu"/>
                <a:sym typeface="Ubuntu"/>
              </a:rPr>
              <a:t>enam-vähem pooleks rohelist lehematerjali </a:t>
            </a:r>
            <a:r>
              <a:rPr lang="et-EE">
                <a:solidFill>
                  <a:srgbClr val="404040"/>
                </a:solidFill>
                <a:highlight>
                  <a:srgbClr val="FFFFFF"/>
                </a:highlight>
                <a:latin typeface="Ubuntu"/>
                <a:ea typeface="Ubuntu"/>
                <a:cs typeface="Ubuntu"/>
                <a:sym typeface="Ubuntu"/>
              </a:rPr>
              <a:t>(kartulikoored, värskelt niidetud muru ja toidujäätmeid) ning </a:t>
            </a:r>
            <a:r>
              <a:rPr b="1" lang="et-EE">
                <a:solidFill>
                  <a:srgbClr val="404040"/>
                </a:solidFill>
                <a:highlight>
                  <a:srgbClr val="FFFFFF"/>
                </a:highlight>
                <a:latin typeface="Ubuntu"/>
                <a:ea typeface="Ubuntu"/>
                <a:cs typeface="Ubuntu"/>
                <a:sym typeface="Ubuntu"/>
              </a:rPr>
              <a:t>kiulist puitunud materjali</a:t>
            </a:r>
            <a:r>
              <a:rPr lang="et-EE">
                <a:solidFill>
                  <a:srgbClr val="404040"/>
                </a:solidFill>
                <a:highlight>
                  <a:srgbClr val="FFFFFF"/>
                </a:highlight>
                <a:latin typeface="Ubuntu"/>
                <a:ea typeface="Ubuntu"/>
                <a:cs typeface="Ubuntu"/>
                <a:sym typeface="Ubuntu"/>
              </a:rPr>
              <a:t> (näiteks kuivanud lehed, oksaraod, majapidamispaber, saepuru).</a:t>
            </a:r>
            <a:endParaRPr>
              <a:solidFill>
                <a:srgbClr val="404040"/>
              </a:solidFill>
              <a:highlight>
                <a:srgbClr val="FFFFFF"/>
              </a:highlight>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677334" y="609600"/>
            <a:ext cx="8596800" cy="13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EE"/>
              <a:t>Kolm olulist põhimõtet</a:t>
            </a:r>
            <a:endParaRPr/>
          </a:p>
        </p:txBody>
      </p:sp>
      <p:sp>
        <p:nvSpPr>
          <p:cNvPr id="246" name="Google Shape;246;p29"/>
          <p:cNvSpPr txBox="1"/>
          <p:nvPr>
            <p:ph idx="1" type="body"/>
          </p:nvPr>
        </p:nvSpPr>
        <p:spPr>
          <a:xfrm>
            <a:off x="677334" y="2160589"/>
            <a:ext cx="8596800" cy="3880800"/>
          </a:xfrm>
          <a:prstGeom prst="rect">
            <a:avLst/>
          </a:prstGeom>
        </p:spPr>
        <p:txBody>
          <a:bodyPr anchorCtr="0" anchor="t" bIns="91425" lIns="91425" spcFirstLastPara="1" rIns="91425" wrap="square" tIns="91425">
            <a:noAutofit/>
          </a:bodyPr>
          <a:lstStyle/>
          <a:p>
            <a:pPr indent="-251459" lvl="0" marL="342900" rtl="0" algn="l">
              <a:spcBef>
                <a:spcPts val="1000"/>
              </a:spcBef>
              <a:spcAft>
                <a:spcPts val="0"/>
              </a:spcAft>
              <a:buNone/>
            </a:pPr>
            <a:r>
              <a:rPr lang="et-EE" u="sng">
                <a:solidFill>
                  <a:schemeClr val="hlink"/>
                </a:solidFill>
                <a:hlinkClick r:id="rId3"/>
              </a:rPr>
              <a:t>https://www.youtube.com/watch?time_continue=2&amp;v=vGjCeNlzen4</a:t>
            </a:r>
            <a:endParaRPr/>
          </a:p>
          <a:p>
            <a:pPr indent="-251459" lvl="0" marL="342900" rtl="0" algn="l">
              <a:spcBef>
                <a:spcPts val="10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0"/>
          <p:cNvSpPr txBox="1"/>
          <p:nvPr>
            <p:ph type="title"/>
          </p:nvPr>
        </p:nvSpPr>
        <p:spPr>
          <a:xfrm>
            <a:off x="677325" y="341000"/>
            <a:ext cx="8596800" cy="7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EE"/>
              <a:t>Viis sammu</a:t>
            </a:r>
            <a:endParaRPr/>
          </a:p>
        </p:txBody>
      </p:sp>
      <p:sp>
        <p:nvSpPr>
          <p:cNvPr id="253" name="Google Shape;253;p30"/>
          <p:cNvSpPr txBox="1"/>
          <p:nvPr>
            <p:ph idx="1" type="body"/>
          </p:nvPr>
        </p:nvSpPr>
        <p:spPr>
          <a:xfrm>
            <a:off x="677325" y="1079900"/>
            <a:ext cx="8596800" cy="4961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t-EE" sz="1200">
                <a:solidFill>
                  <a:srgbClr val="666666"/>
                </a:solidFill>
                <a:latin typeface="Ubuntu"/>
                <a:ea typeface="Ubuntu"/>
                <a:cs typeface="Ubuntu"/>
                <a:sym typeface="Ubuntu"/>
              </a:rPr>
              <a:t>1. ALUSTAMINE</a:t>
            </a:r>
            <a:endParaRPr b="1" i="1" sz="1200">
              <a:solidFill>
                <a:srgbClr val="666666"/>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t-EE" sz="1200">
                <a:solidFill>
                  <a:srgbClr val="404040"/>
                </a:solidFill>
                <a:latin typeface="Ubuntu"/>
                <a:ea typeface="Ubuntu"/>
                <a:cs typeface="Ubuntu"/>
                <a:sym typeface="Ubuntu"/>
              </a:rPr>
              <a:t>Kompostimise alustamiseks tuleb esmalt leida kompostile</a:t>
            </a:r>
            <a:r>
              <a:rPr b="1" lang="et-EE" sz="1200">
                <a:solidFill>
                  <a:srgbClr val="404040"/>
                </a:solidFill>
                <a:latin typeface="Ubuntu"/>
                <a:ea typeface="Ubuntu"/>
                <a:cs typeface="Ubuntu"/>
                <a:sym typeface="Ubuntu"/>
              </a:rPr>
              <a:t> hea koht</a:t>
            </a:r>
            <a:r>
              <a:rPr lang="et-EE" sz="1200">
                <a:solidFill>
                  <a:srgbClr val="404040"/>
                </a:solidFill>
                <a:latin typeface="Ubuntu"/>
                <a:ea typeface="Ubuntu"/>
                <a:cs typeface="Ubuntu"/>
                <a:sym typeface="Ubuntu"/>
              </a:rPr>
              <a:t>. Vali päikse- ja tuulevarjulisem koht ning väldi orge või madalamaid kohti, sest komposti ei tohiks valguda liigset vihmavett.</a:t>
            </a:r>
            <a:endParaRPr sz="1200">
              <a:solidFill>
                <a:srgbClr val="404040"/>
              </a:solidFill>
              <a:latin typeface="Ubuntu"/>
              <a:ea typeface="Ubuntu"/>
              <a:cs typeface="Ubuntu"/>
              <a:sym typeface="Ubuntu"/>
            </a:endParaRPr>
          </a:p>
          <a:p>
            <a:pPr indent="0" lvl="0" marL="0" rtl="0" algn="l">
              <a:lnSpc>
                <a:spcPct val="115000"/>
              </a:lnSpc>
              <a:spcBef>
                <a:spcPts val="1800"/>
              </a:spcBef>
              <a:spcAft>
                <a:spcPts val="0"/>
              </a:spcAft>
              <a:buClr>
                <a:schemeClr val="dk1"/>
              </a:buClr>
              <a:buSzPts val="1100"/>
              <a:buFont typeface="Arial"/>
              <a:buNone/>
            </a:pPr>
            <a:r>
              <a:rPr b="1" i="1" lang="et-EE" sz="1200">
                <a:solidFill>
                  <a:srgbClr val="666666"/>
                </a:solidFill>
                <a:latin typeface="Ubuntu"/>
                <a:ea typeface="Ubuntu"/>
                <a:cs typeface="Ubuntu"/>
                <a:sym typeface="Ubuntu"/>
              </a:rPr>
              <a:t>2. LISA ESIMENE KIHT BIOJÄÄTMEID. MIDA JA KUIDAS?</a:t>
            </a:r>
            <a:endParaRPr b="1" i="1" sz="1200">
              <a:solidFill>
                <a:srgbClr val="666666"/>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t-EE" sz="1200">
                <a:solidFill>
                  <a:srgbClr val="404040"/>
                </a:solidFill>
                <a:latin typeface="Ubuntu"/>
                <a:ea typeface="Ubuntu"/>
                <a:cs typeface="Ubuntu"/>
                <a:sym typeface="Ubuntu"/>
              </a:rPr>
              <a:t>Nüüd, kui kompostikast on paigas või valmis ehitatud, tuleb alustada esimese kihi ladumist.</a:t>
            </a:r>
            <a:endParaRPr sz="1200">
              <a:solidFill>
                <a:srgbClr val="404040"/>
              </a:solidFill>
              <a:latin typeface="Ubuntu"/>
              <a:ea typeface="Ubuntu"/>
              <a:cs typeface="Ubuntu"/>
              <a:sym typeface="Ubuntu"/>
            </a:endParaRPr>
          </a:p>
          <a:p>
            <a:pPr indent="0" lvl="0" marL="0" rtl="0" algn="l">
              <a:lnSpc>
                <a:spcPct val="115000"/>
              </a:lnSpc>
              <a:spcBef>
                <a:spcPts val="1800"/>
              </a:spcBef>
              <a:spcAft>
                <a:spcPts val="0"/>
              </a:spcAft>
              <a:buNone/>
            </a:pPr>
            <a:r>
              <a:rPr lang="et-EE" sz="1200">
                <a:solidFill>
                  <a:srgbClr val="404040"/>
                </a:solidFill>
                <a:latin typeface="Ubuntu"/>
                <a:ea typeface="Ubuntu"/>
                <a:cs typeface="Ubuntu"/>
                <a:sym typeface="Ubuntu"/>
              </a:rPr>
              <a:t>Esimeseks kihiks võiks olla kas muld või turvas. Järgmisena võib komposti panna kõik biojäätmed, mis parasjagu köögis toidu valmistamisest üle jäid: purustatud munakoored, kartulikoored, õunakoored ja õunasüdamikud, porgandikoored, märga majapidamispaberit, majapidamispaberi papist rull jne. Päris kõike komposterisse panna ei tohi.</a:t>
            </a:r>
            <a:endParaRPr sz="1200">
              <a:solidFill>
                <a:srgbClr val="404040"/>
              </a:solidFill>
              <a:latin typeface="Ubuntu"/>
              <a:ea typeface="Ubuntu"/>
              <a:cs typeface="Ubuntu"/>
              <a:sym typeface="Ubuntu"/>
            </a:endParaRPr>
          </a:p>
          <a:p>
            <a:pPr indent="0" lvl="0" marL="0" rtl="0" algn="l">
              <a:lnSpc>
                <a:spcPct val="115000"/>
              </a:lnSpc>
              <a:spcBef>
                <a:spcPts val="1800"/>
              </a:spcBef>
              <a:spcAft>
                <a:spcPts val="0"/>
              </a:spcAft>
              <a:buNone/>
            </a:pPr>
            <a:r>
              <a:rPr b="1" i="1" lang="et-EE" sz="1200">
                <a:solidFill>
                  <a:srgbClr val="666666"/>
                </a:solidFill>
                <a:latin typeface="Ubuntu"/>
                <a:ea typeface="Ubuntu"/>
                <a:cs typeface="Ubuntu"/>
                <a:sym typeface="Ubuntu"/>
              </a:rPr>
              <a:t>3. LISA VAHEKIHT. MIKS JA MIDA?</a:t>
            </a:r>
            <a:endParaRPr b="1" i="1" sz="1200">
              <a:solidFill>
                <a:srgbClr val="666666"/>
              </a:solidFill>
              <a:latin typeface="Ubuntu"/>
              <a:ea typeface="Ubuntu"/>
              <a:cs typeface="Ubuntu"/>
              <a:sym typeface="Ubuntu"/>
            </a:endParaRPr>
          </a:p>
          <a:p>
            <a:pPr indent="0" lvl="0" marL="0" rtl="0" algn="l">
              <a:lnSpc>
                <a:spcPct val="115000"/>
              </a:lnSpc>
              <a:spcBef>
                <a:spcPts val="0"/>
              </a:spcBef>
              <a:spcAft>
                <a:spcPts val="0"/>
              </a:spcAft>
              <a:buNone/>
            </a:pPr>
            <a:r>
              <a:rPr lang="et-EE" sz="1200">
                <a:solidFill>
                  <a:srgbClr val="404040"/>
                </a:solidFill>
                <a:latin typeface="Ubuntu"/>
                <a:ea typeface="Ubuntu"/>
                <a:cs typeface="Ubuntu"/>
                <a:sym typeface="Ubuntu"/>
              </a:rPr>
              <a:t>Et tasakaalustada komposti, peab rohelisele kihile järgnema pruun kiht (need kaks võivad olla ka segamini omavahel).</a:t>
            </a:r>
            <a:endParaRPr sz="1200">
              <a:solidFill>
                <a:srgbClr val="404040"/>
              </a:solidFill>
              <a:latin typeface="Ubuntu"/>
              <a:ea typeface="Ubuntu"/>
              <a:cs typeface="Ubuntu"/>
              <a:sym typeface="Ubuntu"/>
            </a:endParaRPr>
          </a:p>
          <a:p>
            <a:pPr indent="0" lvl="0" marL="0" rtl="0" algn="l">
              <a:lnSpc>
                <a:spcPct val="115000"/>
              </a:lnSpc>
              <a:spcBef>
                <a:spcPts val="1800"/>
              </a:spcBef>
              <a:spcAft>
                <a:spcPts val="0"/>
              </a:spcAft>
              <a:buNone/>
            </a:pPr>
            <a:r>
              <a:rPr lang="et-EE" sz="1200">
                <a:solidFill>
                  <a:srgbClr val="404040"/>
                </a:solidFill>
                <a:latin typeface="Ubuntu"/>
                <a:ea typeface="Ubuntu"/>
                <a:cs typeface="Ubuntu"/>
                <a:sym typeface="Ubuntu"/>
              </a:rPr>
              <a:t>Selleks sobivad igasugused aiast järgi jäävad looduslikud saadused nagu puulehed ja oksaraod. Oksad tuleks peenestada või vähemalt väiksemaks teha, muidu need ei kõdune nii kiiresti.</a:t>
            </a:r>
            <a:endParaRPr sz="1200">
              <a:solidFill>
                <a:srgbClr val="404040"/>
              </a:solidFill>
              <a:latin typeface="Ubuntu"/>
              <a:ea typeface="Ubuntu"/>
              <a:cs typeface="Ubuntu"/>
              <a:sym typeface="Ubuntu"/>
            </a:endParaRPr>
          </a:p>
          <a:p>
            <a:pPr indent="0" lvl="0" marL="0" rtl="0" algn="l">
              <a:lnSpc>
                <a:spcPct val="115000"/>
              </a:lnSpc>
              <a:spcBef>
                <a:spcPts val="1800"/>
              </a:spcBef>
              <a:spcAft>
                <a:spcPts val="0"/>
              </a:spcAft>
              <a:buNone/>
            </a:pPr>
            <a:r>
              <a:rPr b="1" i="1" lang="et-EE" sz="1200">
                <a:solidFill>
                  <a:srgbClr val="666666"/>
                </a:solidFill>
                <a:latin typeface="Ubuntu"/>
                <a:ea typeface="Ubuntu"/>
                <a:cs typeface="Ubuntu"/>
                <a:sym typeface="Ubuntu"/>
              </a:rPr>
              <a:t>4. SEGA.</a:t>
            </a:r>
            <a:endParaRPr b="1" i="1" sz="1200">
              <a:solidFill>
                <a:srgbClr val="666666"/>
              </a:solidFill>
              <a:latin typeface="Ubuntu"/>
              <a:ea typeface="Ubuntu"/>
              <a:cs typeface="Ubuntu"/>
              <a:sym typeface="Ubuntu"/>
            </a:endParaRPr>
          </a:p>
          <a:p>
            <a:pPr indent="0" lvl="0" marL="0" rtl="0" algn="l">
              <a:lnSpc>
                <a:spcPct val="115000"/>
              </a:lnSpc>
              <a:spcBef>
                <a:spcPts val="0"/>
              </a:spcBef>
              <a:spcAft>
                <a:spcPts val="0"/>
              </a:spcAft>
              <a:buNone/>
            </a:pPr>
            <a:r>
              <a:rPr lang="et-EE" sz="1200">
                <a:solidFill>
                  <a:srgbClr val="404040"/>
                </a:solidFill>
                <a:latin typeface="Ubuntu"/>
                <a:ea typeface="Ubuntu"/>
                <a:cs typeface="Ubuntu"/>
                <a:sym typeface="Ubuntu"/>
              </a:rPr>
              <a:t>Kui tahad olla väga tubli ja korralik, tuleks </a:t>
            </a:r>
            <a:r>
              <a:rPr b="1" lang="et-EE" sz="1200">
                <a:solidFill>
                  <a:srgbClr val="404040"/>
                </a:solidFill>
                <a:latin typeface="Ubuntu"/>
                <a:ea typeface="Ubuntu"/>
                <a:cs typeface="Ubuntu"/>
                <a:sym typeface="Ubuntu"/>
              </a:rPr>
              <a:t>paar korda aastas komposti segada</a:t>
            </a:r>
            <a:r>
              <a:rPr lang="et-EE" sz="1200">
                <a:solidFill>
                  <a:srgbClr val="404040"/>
                </a:solidFill>
                <a:latin typeface="Ubuntu"/>
                <a:ea typeface="Ubuntu"/>
                <a:cs typeface="Ubuntu"/>
                <a:sym typeface="Ubuntu"/>
              </a:rPr>
              <a:t>. Seda saab teha aiahargiga komposti korduvalt kompostikonteineris ümber tõstes. Eriti usinad saavad teha ühe kompostikasti lisaks ja sinna komposti lihtsalt ümber tõsta.</a:t>
            </a:r>
            <a:endParaRPr sz="1200">
              <a:solidFill>
                <a:srgbClr val="404040"/>
              </a:solidFill>
              <a:latin typeface="Ubuntu"/>
              <a:ea typeface="Ubuntu"/>
              <a:cs typeface="Ubuntu"/>
              <a:sym typeface="Ubuntu"/>
            </a:endParaRPr>
          </a:p>
          <a:p>
            <a:pPr indent="0" lvl="0" marL="0" rtl="0" algn="l">
              <a:lnSpc>
                <a:spcPct val="115000"/>
              </a:lnSpc>
              <a:spcBef>
                <a:spcPts val="1800"/>
              </a:spcBef>
              <a:spcAft>
                <a:spcPts val="0"/>
              </a:spcAft>
              <a:buNone/>
            </a:pPr>
            <a:r>
              <a:rPr b="1" i="1" lang="et-EE" sz="1200">
                <a:solidFill>
                  <a:srgbClr val="666666"/>
                </a:solidFill>
                <a:latin typeface="Ubuntu"/>
                <a:ea typeface="Ubuntu"/>
                <a:cs typeface="Ubuntu"/>
                <a:sym typeface="Ubuntu"/>
              </a:rPr>
              <a:t>5. MULD ON VALMIS. VÕTA VÄLJA!</a:t>
            </a:r>
            <a:endParaRPr b="1" i="1" sz="1200">
              <a:solidFill>
                <a:srgbClr val="666666"/>
              </a:solidFill>
              <a:latin typeface="Ubuntu"/>
              <a:ea typeface="Ubuntu"/>
              <a:cs typeface="Ubuntu"/>
              <a:sym typeface="Ubuntu"/>
            </a:endParaRPr>
          </a:p>
          <a:p>
            <a:pPr indent="0" lvl="0" marL="0" rtl="0" algn="l">
              <a:lnSpc>
                <a:spcPct val="115000"/>
              </a:lnSpc>
              <a:spcBef>
                <a:spcPts val="0"/>
              </a:spcBef>
              <a:spcAft>
                <a:spcPts val="0"/>
              </a:spcAft>
              <a:buNone/>
            </a:pPr>
            <a:r>
              <a:rPr lang="et-EE" sz="1200">
                <a:solidFill>
                  <a:srgbClr val="404040"/>
                </a:solidFill>
                <a:latin typeface="Ubuntu"/>
                <a:ea typeface="Ubuntu"/>
                <a:cs typeface="Ubuntu"/>
                <a:sym typeface="Ubuntu"/>
              </a:rPr>
              <a:t>Hea kompost on </a:t>
            </a:r>
            <a:r>
              <a:rPr b="1" lang="et-EE" sz="1200">
                <a:solidFill>
                  <a:srgbClr val="404040"/>
                </a:solidFill>
                <a:latin typeface="Ubuntu"/>
                <a:ea typeface="Ubuntu"/>
                <a:cs typeface="Ubuntu"/>
                <a:sym typeface="Ubuntu"/>
              </a:rPr>
              <a:t>tumepruun ja sõmer materjal</a:t>
            </a:r>
            <a:r>
              <a:rPr lang="et-EE" sz="1200">
                <a:solidFill>
                  <a:srgbClr val="404040"/>
                </a:solidFill>
                <a:latin typeface="Ubuntu"/>
                <a:ea typeface="Ubuntu"/>
                <a:cs typeface="Ubuntu"/>
                <a:sym typeface="Ubuntu"/>
              </a:rPr>
              <a:t>, mis sarnaneb kõdusõnnikule, aga</a:t>
            </a:r>
            <a:r>
              <a:rPr b="1" lang="et-EE" sz="1200">
                <a:solidFill>
                  <a:srgbClr val="404040"/>
                </a:solidFill>
                <a:latin typeface="Ubuntu"/>
                <a:ea typeface="Ubuntu"/>
                <a:cs typeface="Ubuntu"/>
                <a:sym typeface="Ubuntu"/>
              </a:rPr>
              <a:t> lõhnab nagu muld</a:t>
            </a:r>
            <a:r>
              <a:rPr lang="et-EE" sz="1200">
                <a:solidFill>
                  <a:srgbClr val="404040"/>
                </a:solidFill>
                <a:latin typeface="Ubuntu"/>
                <a:ea typeface="Ubuntu"/>
                <a:cs typeface="Ubuntu"/>
                <a:sym typeface="Ubuntu"/>
              </a:rPr>
              <a:t>.</a:t>
            </a:r>
            <a:endParaRPr sz="1200">
              <a:solidFill>
                <a:srgbClr val="404040"/>
              </a:solidFill>
              <a:latin typeface="Ubuntu"/>
              <a:ea typeface="Ubuntu"/>
              <a:cs typeface="Ubuntu"/>
              <a:sym typeface="Ubuntu"/>
            </a:endParaRPr>
          </a:p>
          <a:p>
            <a:pPr indent="0" lvl="0" marL="0" rtl="0" algn="l">
              <a:lnSpc>
                <a:spcPct val="115000"/>
              </a:lnSpc>
              <a:spcBef>
                <a:spcPts val="1800"/>
              </a:spcBef>
              <a:spcAft>
                <a:spcPts val="0"/>
              </a:spcAft>
              <a:buClr>
                <a:schemeClr val="dk1"/>
              </a:buClr>
              <a:buSzPts val="1100"/>
              <a:buFont typeface="Arial"/>
              <a:buNone/>
            </a:pPr>
            <a:r>
              <a:t/>
            </a:r>
            <a:endParaRPr sz="1200">
              <a:solidFill>
                <a:srgbClr val="404040"/>
              </a:solidFill>
              <a:latin typeface="Ubuntu"/>
              <a:ea typeface="Ubuntu"/>
              <a:cs typeface="Ubuntu"/>
              <a:sym typeface="Ubuntu"/>
            </a:endParaRPr>
          </a:p>
          <a:p>
            <a:pPr indent="-251459" lvl="0" marL="342900" rtl="0" algn="l">
              <a:spcBef>
                <a:spcPts val="18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1"/>
          <p:cNvSpPr txBox="1"/>
          <p:nvPr>
            <p:ph type="title"/>
          </p:nvPr>
        </p:nvSpPr>
        <p:spPr>
          <a:xfrm>
            <a:off x="1401925" y="3173250"/>
            <a:ext cx="8203200" cy="17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EE"/>
              <a:t>UURI LISAKS: </a:t>
            </a:r>
            <a:r>
              <a:rPr b="1" lang="et-EE"/>
              <a:t>kompostiljon.ee</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4000"/>
              <a:buFont typeface="Trebuchet MS"/>
              <a:buNone/>
            </a:pPr>
            <a:r>
              <a:rPr b="0" i="0" lang="et-EE" sz="4000" u="none" cap="none" strike="noStrike">
                <a:solidFill>
                  <a:schemeClr val="accent1"/>
                </a:solidFill>
                <a:latin typeface="Trebuchet MS"/>
                <a:ea typeface="Trebuchet MS"/>
                <a:cs typeface="Trebuchet MS"/>
                <a:sym typeface="Trebuchet MS"/>
              </a:rPr>
              <a:t>Kust saada infot?</a:t>
            </a:r>
            <a:endParaRPr b="0" i="0" sz="4000" u="none" cap="none" strike="noStrike">
              <a:solidFill>
                <a:schemeClr val="accent1"/>
              </a:solidFill>
              <a:latin typeface="Trebuchet MS"/>
              <a:ea typeface="Trebuchet MS"/>
              <a:cs typeface="Trebuchet MS"/>
              <a:sym typeface="Trebuchet MS"/>
            </a:endParaRPr>
          </a:p>
        </p:txBody>
      </p:sp>
      <p:sp>
        <p:nvSpPr>
          <p:cNvPr id="265" name="Google Shape;265;p32"/>
          <p:cNvSpPr txBox="1"/>
          <p:nvPr>
            <p:ph idx="1" type="body"/>
          </p:nvPr>
        </p:nvSpPr>
        <p:spPr>
          <a:xfrm>
            <a:off x="677334" y="1367246"/>
            <a:ext cx="9296682" cy="5068387"/>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accent1"/>
              </a:buClr>
              <a:buSzPts val="1480"/>
              <a:buFont typeface="Noto Sans Symbols"/>
              <a:buChar char="▶"/>
            </a:pPr>
            <a:r>
              <a:rPr b="1" i="0" lang="et-EE" sz="1850" u="none" cap="none" strike="noStrike">
                <a:solidFill>
                  <a:srgbClr val="3F3F3F"/>
                </a:solidFill>
                <a:latin typeface="Trebuchet MS"/>
                <a:ea typeface="Trebuchet MS"/>
                <a:cs typeface="Trebuchet MS"/>
                <a:sym typeface="Trebuchet MS"/>
              </a:rPr>
              <a:t>Tartu loodusmaja kodulehel info tekkinud aruteludest</a:t>
            </a:r>
            <a:endParaRPr/>
          </a:p>
          <a:p>
            <a:pPr indent="-342900" lvl="0" marL="342900" marR="0" rtl="0" algn="ctr">
              <a:spcBef>
                <a:spcPts val="1000"/>
              </a:spcBef>
              <a:spcAft>
                <a:spcPts val="0"/>
              </a:spcAft>
              <a:buClr>
                <a:schemeClr val="accent1"/>
              </a:buClr>
              <a:buSzPts val="1480"/>
              <a:buFont typeface="Noto Sans Symbols"/>
              <a:buChar char="▶"/>
            </a:pPr>
            <a:r>
              <a:rPr b="0" i="0" lang="et-EE" sz="1850" u="none" cap="none" strike="noStrike">
                <a:solidFill>
                  <a:srgbClr val="3F3F3F"/>
                </a:solidFill>
                <a:latin typeface="Trebuchet MS"/>
                <a:ea typeface="Trebuchet MS"/>
                <a:cs typeface="Trebuchet MS"/>
                <a:sym typeface="Trebuchet MS"/>
              </a:rPr>
              <a:t>Jäätmekonteinerite asukohad: </a:t>
            </a:r>
            <a:r>
              <a:rPr b="0" i="0" lang="et-EE" sz="1850" u="sng" cap="none" strike="noStrike">
                <a:solidFill>
                  <a:schemeClr val="hlink"/>
                </a:solidFill>
                <a:latin typeface="Trebuchet MS"/>
                <a:ea typeface="Trebuchet MS"/>
                <a:cs typeface="Trebuchet MS"/>
                <a:sym typeface="Trebuchet MS"/>
                <a:hlinkClick r:id="rId3"/>
              </a:rPr>
              <a:t>www.kuhuviia.ee</a:t>
            </a:r>
            <a:endParaRPr b="0" i="0" sz="1850" u="none" cap="none" strike="noStrike">
              <a:solidFill>
                <a:srgbClr val="3F3F3F"/>
              </a:solidFill>
              <a:latin typeface="Trebuchet MS"/>
              <a:ea typeface="Trebuchet MS"/>
              <a:cs typeface="Trebuchet MS"/>
              <a:sym typeface="Trebuchet MS"/>
            </a:endParaRPr>
          </a:p>
          <a:p>
            <a:pPr indent="-342900" lvl="0" marL="342900" marR="0" rtl="0" algn="ctr">
              <a:spcBef>
                <a:spcPts val="1000"/>
              </a:spcBef>
              <a:spcAft>
                <a:spcPts val="0"/>
              </a:spcAft>
              <a:buClr>
                <a:schemeClr val="accent1"/>
              </a:buClr>
              <a:buSzPts val="1480"/>
              <a:buFont typeface="Noto Sans Symbols"/>
              <a:buChar char="▶"/>
            </a:pPr>
            <a:r>
              <a:rPr b="0" i="0" lang="et-EE" sz="1850" u="none" cap="none" strike="noStrike">
                <a:solidFill>
                  <a:srgbClr val="3F3F3F"/>
                </a:solidFill>
                <a:latin typeface="Trebuchet MS"/>
                <a:ea typeface="Trebuchet MS"/>
                <a:cs typeface="Trebuchet MS"/>
                <a:sym typeface="Trebuchet MS"/>
              </a:rPr>
              <a:t>Pakendi kriisiabi: 5300 0011 (E-R 8-17)</a:t>
            </a:r>
            <a:endParaRPr/>
          </a:p>
          <a:p>
            <a:pPr indent="-342900" lvl="0" marL="342900" marR="0" rtl="0" algn="ctr">
              <a:spcBef>
                <a:spcPts val="1000"/>
              </a:spcBef>
              <a:spcAft>
                <a:spcPts val="0"/>
              </a:spcAft>
              <a:buClr>
                <a:schemeClr val="accent1"/>
              </a:buClr>
              <a:buSzPts val="1480"/>
              <a:buFont typeface="Noto Sans Symbols"/>
              <a:buChar char="▶"/>
            </a:pPr>
            <a:r>
              <a:rPr b="0" i="0" lang="et-EE" sz="1850" u="none" cap="none" strike="noStrike">
                <a:solidFill>
                  <a:srgbClr val="3F3F3F"/>
                </a:solidFill>
                <a:latin typeface="Trebuchet MS"/>
                <a:ea typeface="Trebuchet MS"/>
                <a:cs typeface="Trebuchet MS"/>
                <a:sym typeface="Trebuchet MS"/>
              </a:rPr>
              <a:t>Facebook: Pakendite sorteerimine taaskasutamiseks</a:t>
            </a:r>
            <a:endParaRPr/>
          </a:p>
          <a:p>
            <a:pPr indent="-342900" lvl="0" marL="342900" marR="0" rtl="0" algn="ctr">
              <a:spcBef>
                <a:spcPts val="1000"/>
              </a:spcBef>
              <a:spcAft>
                <a:spcPts val="0"/>
              </a:spcAft>
              <a:buClr>
                <a:schemeClr val="accent1"/>
              </a:buClr>
              <a:buSzPts val="1480"/>
              <a:buFont typeface="Noto Sans Symbols"/>
              <a:buChar char="▶"/>
            </a:pPr>
            <a:r>
              <a:rPr b="0" i="0" lang="et-EE" sz="1850" u="none" cap="none" strike="noStrike">
                <a:solidFill>
                  <a:srgbClr val="3F3F3F"/>
                </a:solidFill>
                <a:latin typeface="Trebuchet MS"/>
                <a:ea typeface="Trebuchet MS"/>
                <a:cs typeface="Trebuchet MS"/>
                <a:sym typeface="Trebuchet MS"/>
              </a:rPr>
              <a:t>Tartu jäätmejaamad: Jaama 72c ja Turu 49</a:t>
            </a:r>
            <a:endParaRPr/>
          </a:p>
          <a:p>
            <a:pPr indent="-342900" lvl="0" marL="342900" marR="0" rtl="0" algn="ctr">
              <a:spcBef>
                <a:spcPts val="1000"/>
              </a:spcBef>
              <a:spcAft>
                <a:spcPts val="0"/>
              </a:spcAft>
              <a:buClr>
                <a:schemeClr val="accent1"/>
              </a:buClr>
              <a:buSzPts val="1480"/>
              <a:buFont typeface="Noto Sans Symbols"/>
              <a:buChar char="▶"/>
            </a:pPr>
            <a:r>
              <a:rPr b="0" i="0" lang="et-EE" sz="1850" u="none" cap="none" strike="noStrike">
                <a:solidFill>
                  <a:srgbClr val="3F3F3F"/>
                </a:solidFill>
                <a:latin typeface="Trebuchet MS"/>
                <a:ea typeface="Trebuchet MS"/>
                <a:cs typeface="Trebuchet MS"/>
                <a:sym typeface="Trebuchet MS"/>
              </a:rPr>
              <a:t>Tartu linna koduleht </a:t>
            </a:r>
            <a:r>
              <a:rPr b="0" i="0" lang="et-EE" sz="1850" u="sng" cap="none" strike="noStrike">
                <a:solidFill>
                  <a:schemeClr val="hlink"/>
                </a:solidFill>
                <a:latin typeface="Trebuchet MS"/>
                <a:ea typeface="Trebuchet MS"/>
                <a:cs typeface="Trebuchet MS"/>
                <a:sym typeface="Trebuchet MS"/>
                <a:hlinkClick r:id="rId4"/>
              </a:rPr>
              <a:t>http://www.tartu.ee/et/jaatmeinfo</a:t>
            </a:r>
            <a:endParaRPr b="0" i="0" sz="1850" u="none" cap="none" strike="noStrike">
              <a:solidFill>
                <a:srgbClr val="3F3F3F"/>
              </a:solidFill>
              <a:latin typeface="Trebuchet MS"/>
              <a:ea typeface="Trebuchet MS"/>
              <a:cs typeface="Trebuchet MS"/>
              <a:sym typeface="Trebuchet MS"/>
            </a:endParaRPr>
          </a:p>
          <a:p>
            <a:pPr indent="-342900" lvl="0" marL="342900" marR="0" rtl="0" algn="ctr">
              <a:spcBef>
                <a:spcPts val="1000"/>
              </a:spcBef>
              <a:spcAft>
                <a:spcPts val="0"/>
              </a:spcAft>
              <a:buClr>
                <a:schemeClr val="accent1"/>
              </a:buClr>
              <a:buSzPts val="1480"/>
              <a:buFont typeface="Noto Sans Symbols"/>
              <a:buChar char="▶"/>
            </a:pPr>
            <a:r>
              <a:rPr b="0" i="0" lang="et-EE" sz="1850" u="none" cap="none" strike="noStrike">
                <a:solidFill>
                  <a:srgbClr val="3F3F3F"/>
                </a:solidFill>
                <a:latin typeface="Trebuchet MS"/>
                <a:ea typeface="Trebuchet MS"/>
                <a:cs typeface="Trebuchet MS"/>
                <a:sym typeface="Trebuchet MS"/>
              </a:rPr>
              <a:t>Keskkonnaamet </a:t>
            </a:r>
            <a:r>
              <a:rPr b="0" i="0" lang="et-EE" sz="1850" u="sng" cap="none" strike="noStrike">
                <a:solidFill>
                  <a:schemeClr val="hlink"/>
                </a:solidFill>
                <a:latin typeface="Trebuchet MS"/>
                <a:ea typeface="Trebuchet MS"/>
                <a:cs typeface="Trebuchet MS"/>
                <a:sym typeface="Trebuchet MS"/>
                <a:hlinkClick r:id="rId5"/>
              </a:rPr>
              <a:t>https://www.keskkonnaamet.ee/et/eesmargid-tegevused/jaatmed</a:t>
            </a:r>
            <a:endParaRPr b="0" i="0" sz="1850" u="none" cap="none" strike="noStrike">
              <a:solidFill>
                <a:srgbClr val="3F3F3F"/>
              </a:solidFill>
              <a:latin typeface="Trebuchet MS"/>
              <a:ea typeface="Trebuchet MS"/>
              <a:cs typeface="Trebuchet MS"/>
              <a:sym typeface="Trebuchet MS"/>
            </a:endParaRPr>
          </a:p>
          <a:p>
            <a:pPr indent="-342900" lvl="0" marL="342900" marR="0" rtl="0" algn="ctr">
              <a:spcBef>
                <a:spcPts val="1000"/>
              </a:spcBef>
              <a:spcAft>
                <a:spcPts val="0"/>
              </a:spcAft>
              <a:buClr>
                <a:schemeClr val="accent1"/>
              </a:buClr>
              <a:buSzPts val="1480"/>
              <a:buFont typeface="Noto Sans Symbols"/>
              <a:buChar char="▶"/>
            </a:pPr>
            <a:r>
              <a:rPr b="0" i="0" lang="et-EE" sz="1850" u="none" cap="none" strike="noStrike">
                <a:solidFill>
                  <a:srgbClr val="3F3F3F"/>
                </a:solidFill>
                <a:latin typeface="Trebuchet MS"/>
                <a:ea typeface="Trebuchet MS"/>
                <a:cs typeface="Trebuchet MS"/>
                <a:sym typeface="Trebuchet MS"/>
              </a:rPr>
              <a:t>Jäätmeseadus, pakendiseadus </a:t>
            </a:r>
            <a:r>
              <a:rPr b="0" i="0" lang="et-EE" sz="1850" u="sng" cap="none" strike="noStrike">
                <a:solidFill>
                  <a:schemeClr val="hlink"/>
                </a:solidFill>
                <a:latin typeface="Trebuchet MS"/>
                <a:ea typeface="Trebuchet MS"/>
                <a:cs typeface="Trebuchet MS"/>
                <a:sym typeface="Trebuchet MS"/>
                <a:hlinkClick r:id="rId6"/>
              </a:rPr>
              <a:t>https://www.riigiteataja.ee/akt/12849608?leiaKehtiv</a:t>
            </a:r>
            <a:endParaRPr b="0" i="0" sz="1850" u="none" cap="none" strike="noStrike">
              <a:solidFill>
                <a:srgbClr val="3F3F3F"/>
              </a:solidFill>
              <a:latin typeface="Trebuchet MS"/>
              <a:ea typeface="Trebuchet MS"/>
              <a:cs typeface="Trebuchet MS"/>
              <a:sym typeface="Trebuchet MS"/>
            </a:endParaRPr>
          </a:p>
          <a:p>
            <a:pPr indent="0" lvl="0" marL="0" marR="0" rtl="0" algn="ctr">
              <a:spcBef>
                <a:spcPts val="1000"/>
              </a:spcBef>
              <a:spcAft>
                <a:spcPts val="0"/>
              </a:spcAft>
              <a:buClr>
                <a:schemeClr val="accent1"/>
              </a:buClr>
              <a:buSzPts val="1480"/>
              <a:buFont typeface="Noto Sans Symbols"/>
              <a:buNone/>
            </a:pPr>
            <a:r>
              <a:rPr b="0" i="0" lang="et-EE" sz="1850" u="none" cap="none" strike="noStrike">
                <a:solidFill>
                  <a:srgbClr val="3F3F3F"/>
                </a:solidFill>
                <a:latin typeface="Trebuchet MS"/>
                <a:ea typeface="Trebuchet MS"/>
                <a:cs typeface="Trebuchet MS"/>
                <a:sym typeface="Trebuchet MS"/>
              </a:rPr>
              <a:t>KOVi jäätmehoolduseeskiri https://www.riigiteataja.ee/akt/401022013026</a:t>
            </a:r>
            <a:endParaRPr/>
          </a:p>
          <a:p>
            <a:pPr indent="-342900" lvl="0" marL="342900" marR="0" rtl="0" algn="ctr">
              <a:spcBef>
                <a:spcPts val="1000"/>
              </a:spcBef>
              <a:spcAft>
                <a:spcPts val="0"/>
              </a:spcAft>
              <a:buClr>
                <a:schemeClr val="accent1"/>
              </a:buClr>
              <a:buSzPts val="1480"/>
              <a:buFont typeface="Noto Sans Symbols"/>
              <a:buChar char="▶"/>
            </a:pPr>
            <a:r>
              <a:rPr b="0" i="0" lang="et-EE" sz="1850" u="none" cap="none" strike="noStrike">
                <a:solidFill>
                  <a:srgbClr val="3F3F3F"/>
                </a:solidFill>
                <a:latin typeface="Trebuchet MS"/>
                <a:ea typeface="Trebuchet MS"/>
                <a:cs typeface="Trebuchet MS"/>
                <a:sym typeface="Trebuchet MS"/>
              </a:rPr>
              <a:t>Moodle: Nordplus Adult projekt (Username: teec.general, parool: Nature99%)</a:t>
            </a:r>
            <a:endParaRPr/>
          </a:p>
          <a:p>
            <a:pPr indent="0" lvl="0" marL="0" marR="0" rtl="0" algn="ctr">
              <a:spcBef>
                <a:spcPts val="1000"/>
              </a:spcBef>
              <a:spcAft>
                <a:spcPts val="0"/>
              </a:spcAft>
              <a:buClr>
                <a:schemeClr val="accent1"/>
              </a:buClr>
              <a:buSzPts val="1110"/>
              <a:buFont typeface="Noto Sans Symbols"/>
              <a:buNone/>
            </a:pPr>
            <a:r>
              <a:rPr b="0" i="0" lang="et-EE" sz="1387" u="sng" cap="none" strike="noStrike">
                <a:solidFill>
                  <a:schemeClr val="hlink"/>
                </a:solidFill>
                <a:latin typeface="Trebuchet MS"/>
                <a:ea typeface="Trebuchet MS"/>
                <a:cs typeface="Trebuchet MS"/>
                <a:sym typeface="Trebuchet MS"/>
                <a:hlinkClick r:id="rId7"/>
              </a:rPr>
              <a:t>https://www.mmg.fi/sykli/login/index.php?lang=en</a:t>
            </a:r>
            <a:endParaRPr b="0" i="0" sz="1387" u="none" cap="none" strike="noStrike">
              <a:solidFill>
                <a:srgbClr val="3F3F3F"/>
              </a:solidFill>
              <a:latin typeface="Trebuchet MS"/>
              <a:ea typeface="Trebuchet MS"/>
              <a:cs typeface="Trebuchet MS"/>
              <a:sym typeface="Trebuchet MS"/>
            </a:endParaRPr>
          </a:p>
          <a:p>
            <a:pPr indent="0" lvl="0" marL="0" marR="0" rtl="0" algn="ctr">
              <a:spcBef>
                <a:spcPts val="1000"/>
              </a:spcBef>
              <a:spcAft>
                <a:spcPts val="0"/>
              </a:spcAft>
              <a:buClr>
                <a:schemeClr val="accent1"/>
              </a:buClr>
              <a:buSzPts val="1110"/>
              <a:buFont typeface="Noto Sans Symbols"/>
              <a:buNone/>
            </a:pPr>
            <a:r>
              <a:t/>
            </a:r>
            <a:endParaRPr b="0" i="0" sz="1387" u="none" cap="none" strike="noStrike">
              <a:solidFill>
                <a:srgbClr val="3F3F3F"/>
              </a:solidFill>
              <a:latin typeface="Trebuchet MS"/>
              <a:ea typeface="Trebuchet MS"/>
              <a:cs typeface="Trebuchet MS"/>
              <a:sym typeface="Trebuchet MS"/>
            </a:endParaRPr>
          </a:p>
          <a:p>
            <a:pPr indent="-248920" lvl="0" marL="342900" marR="0" rtl="0" algn="ctr">
              <a:spcBef>
                <a:spcPts val="1000"/>
              </a:spcBef>
              <a:spcAft>
                <a:spcPts val="0"/>
              </a:spcAft>
              <a:buClr>
                <a:schemeClr val="accent1"/>
              </a:buClr>
              <a:buSzPts val="1480"/>
              <a:buFont typeface="Noto Sans Symbols"/>
              <a:buNone/>
            </a:pPr>
            <a:r>
              <a:t/>
            </a:r>
            <a:endParaRPr b="0" i="0" sz="1850" u="none" cap="none" strike="noStrike">
              <a:solidFill>
                <a:srgbClr val="3F3F3F"/>
              </a:solidFill>
              <a:latin typeface="Trebuchet MS"/>
              <a:ea typeface="Trebuchet MS"/>
              <a:cs typeface="Trebuchet MS"/>
              <a:sym typeface="Trebuchet MS"/>
            </a:endParaRPr>
          </a:p>
          <a:p>
            <a:pPr indent="-248920" lvl="0" marL="342900" marR="0" rtl="0" algn="ctr">
              <a:spcBef>
                <a:spcPts val="1000"/>
              </a:spcBef>
              <a:spcAft>
                <a:spcPts val="0"/>
              </a:spcAft>
              <a:buClr>
                <a:schemeClr val="accent1"/>
              </a:buClr>
              <a:buSzPts val="1480"/>
              <a:buFont typeface="Noto Sans Symbols"/>
              <a:buNone/>
            </a:pPr>
            <a:r>
              <a:t/>
            </a:r>
            <a:endParaRPr b="0" i="0" sz="1850" u="none" cap="none" strike="noStrike">
              <a:solidFill>
                <a:srgbClr val="3F3F3F"/>
              </a:solidFill>
              <a:latin typeface="Trebuchet MS"/>
              <a:ea typeface="Trebuchet MS"/>
              <a:cs typeface="Trebuchet MS"/>
              <a:sym typeface="Trebuchet MS"/>
            </a:endParaRPr>
          </a:p>
          <a:p>
            <a:pPr indent="-248920" lvl="0" marL="342900" marR="0" rtl="0" algn="ctr">
              <a:spcBef>
                <a:spcPts val="1000"/>
              </a:spcBef>
              <a:spcAft>
                <a:spcPts val="0"/>
              </a:spcAft>
              <a:buClr>
                <a:schemeClr val="accent1"/>
              </a:buClr>
              <a:buSzPts val="1480"/>
              <a:buFont typeface="Noto Sans Symbols"/>
              <a:buNone/>
            </a:pPr>
            <a:r>
              <a:t/>
            </a:r>
            <a:endParaRPr b="0" i="0" sz="1850" u="none" cap="none" strike="noStrike">
              <a:solidFill>
                <a:srgbClr val="3F3F3F"/>
              </a:solidFill>
              <a:latin typeface="Trebuchet MS"/>
              <a:ea typeface="Trebuchet MS"/>
              <a:cs typeface="Trebuchet MS"/>
              <a:sym typeface="Trebuchet MS"/>
            </a:endParaRPr>
          </a:p>
          <a:p>
            <a:pPr indent="-248920" lvl="0" marL="342900" marR="0" rtl="0" algn="ctr">
              <a:spcBef>
                <a:spcPts val="1000"/>
              </a:spcBef>
              <a:spcAft>
                <a:spcPts val="0"/>
              </a:spcAft>
              <a:buClr>
                <a:schemeClr val="accent1"/>
              </a:buClr>
              <a:buSzPts val="1480"/>
              <a:buFont typeface="Noto Sans Symbols"/>
              <a:buNone/>
            </a:pPr>
            <a:r>
              <a:t/>
            </a:r>
            <a:endParaRPr b="0" i="0" sz="1850" u="none" cap="none" strike="noStrike">
              <a:solidFill>
                <a:srgbClr val="3F3F3F"/>
              </a:solidFill>
              <a:latin typeface="Trebuchet MS"/>
              <a:ea typeface="Trebuchet MS"/>
              <a:cs typeface="Trebuchet MS"/>
              <a:sym typeface="Trebuchet MS"/>
            </a:endParaRPr>
          </a:p>
          <a:p>
            <a:pPr indent="-258318" lvl="0" marL="342900" marR="0" rtl="0" algn="l">
              <a:spcBef>
                <a:spcPts val="1000"/>
              </a:spcBef>
              <a:spcAft>
                <a:spcPts val="0"/>
              </a:spcAft>
              <a:buClr>
                <a:schemeClr val="accent1"/>
              </a:buClr>
              <a:buSzPts val="1332"/>
              <a:buFont typeface="Noto Sans Symbols"/>
              <a:buNone/>
            </a:pPr>
            <a:r>
              <a:t/>
            </a:r>
            <a:endParaRPr b="0" i="0" sz="1665" u="none" cap="none" strike="noStrike">
              <a:solidFill>
                <a:srgbClr val="3F3F3F"/>
              </a:solidFill>
              <a:latin typeface="Trebuchet MS"/>
              <a:ea typeface="Trebuchet MS"/>
              <a:cs typeface="Trebuchet MS"/>
              <a:sym typeface="Trebuchet MS"/>
            </a:endParaRPr>
          </a:p>
        </p:txBody>
      </p:sp>
      <p:sp>
        <p:nvSpPr>
          <p:cNvPr id="266" name="Google Shape;266;p32"/>
          <p:cNvSpPr/>
          <p:nvPr/>
        </p:nvSpPr>
        <p:spPr>
          <a:xfrm>
            <a:off x="0" y="0"/>
            <a:ext cx="12192000" cy="457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Courier New"/>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3"/>
          <p:cNvSpPr txBox="1"/>
          <p:nvPr>
            <p:ph type="title"/>
          </p:nvPr>
        </p:nvSpPr>
        <p:spPr>
          <a:xfrm>
            <a:off x="764420" y="3895167"/>
            <a:ext cx="8596668" cy="6239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3600"/>
              <a:buFont typeface="Trebuchet MS"/>
              <a:buNone/>
            </a:pPr>
            <a:r>
              <a:rPr b="0" i="0" lang="et-EE" sz="3600" u="none" cap="none" strike="noStrike">
                <a:solidFill>
                  <a:schemeClr val="accent1"/>
                </a:solidFill>
                <a:latin typeface="Trebuchet MS"/>
                <a:ea typeface="Trebuchet MS"/>
                <a:cs typeface="Trebuchet MS"/>
                <a:sym typeface="Trebuchet MS"/>
              </a:rPr>
              <a:t>Kokkuvõte ja tagasiside</a:t>
            </a:r>
            <a:endParaRPr b="0" i="0" sz="3600" u="none" cap="none" strike="noStrike">
              <a:solidFill>
                <a:schemeClr val="accent1"/>
              </a:solidFill>
              <a:latin typeface="Trebuchet MS"/>
              <a:ea typeface="Trebuchet MS"/>
              <a:cs typeface="Trebuchet MS"/>
              <a:sym typeface="Trebuchet MS"/>
            </a:endParaRPr>
          </a:p>
        </p:txBody>
      </p:sp>
      <p:sp>
        <p:nvSpPr>
          <p:cNvPr id="272" name="Google Shape;272;p33"/>
          <p:cNvSpPr txBox="1"/>
          <p:nvPr>
            <p:ph idx="1" type="body"/>
          </p:nvPr>
        </p:nvSpPr>
        <p:spPr>
          <a:xfrm>
            <a:off x="677334" y="4519088"/>
            <a:ext cx="8596668" cy="22126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1600"/>
              <a:buFont typeface="Noto Sans Symbols"/>
              <a:buNone/>
            </a:pPr>
            <a:r>
              <a:rPr b="0" i="0" lang="et-EE" sz="2000" u="none" cap="none" strike="noStrike">
                <a:solidFill>
                  <a:srgbClr val="3F3F3F"/>
                </a:solidFill>
                <a:latin typeface="Trebuchet MS"/>
                <a:ea typeface="Trebuchet MS"/>
                <a:cs typeface="Trebuchet MS"/>
                <a:sym typeface="Trebuchet MS"/>
              </a:rPr>
              <a:t>Palume tagasisidet koolitusele meie kodulehel!</a:t>
            </a:r>
            <a:br>
              <a:rPr b="0" i="0" lang="et-EE" sz="2000" u="none" cap="none" strike="noStrike">
                <a:solidFill>
                  <a:srgbClr val="3F3F3F"/>
                </a:solidFill>
                <a:latin typeface="Trebuchet MS"/>
                <a:ea typeface="Trebuchet MS"/>
                <a:cs typeface="Trebuchet MS"/>
                <a:sym typeface="Trebuchet MS"/>
              </a:rPr>
            </a:br>
            <a:r>
              <a:rPr b="0" i="0" lang="et-EE" sz="2000" u="none" cap="none" strike="noStrike">
                <a:solidFill>
                  <a:srgbClr val="3F3F3F"/>
                </a:solidFill>
                <a:latin typeface="Trebuchet MS"/>
                <a:ea typeface="Trebuchet MS"/>
                <a:cs typeface="Trebuchet MS"/>
                <a:sym typeface="Trebuchet MS"/>
              </a:rPr>
              <a:t>Tagasiside on soovi korral anonüümne!</a:t>
            </a:r>
            <a:endParaRPr/>
          </a:p>
          <a:p>
            <a:pPr indent="0" lvl="0" marL="0" marR="0" rtl="0" algn="ctr">
              <a:lnSpc>
                <a:spcPct val="90000"/>
              </a:lnSpc>
              <a:spcBef>
                <a:spcPts val="1000"/>
              </a:spcBef>
              <a:spcAft>
                <a:spcPts val="0"/>
              </a:spcAft>
              <a:buClr>
                <a:schemeClr val="accent1"/>
              </a:buClr>
              <a:buSzPts val="3200"/>
              <a:buFont typeface="Noto Sans Symbols"/>
              <a:buNone/>
            </a:pPr>
            <a:r>
              <a:rPr b="0" i="0" lang="et-EE" sz="4000" u="none" cap="none" strike="noStrike">
                <a:solidFill>
                  <a:srgbClr val="3F3F3F"/>
                </a:solidFill>
                <a:latin typeface="Trebuchet MS"/>
                <a:ea typeface="Trebuchet MS"/>
                <a:cs typeface="Trebuchet MS"/>
                <a:sym typeface="Trebuchet MS"/>
              </a:rPr>
              <a:t>Suur tänu!</a:t>
            </a:r>
            <a:endParaRPr/>
          </a:p>
          <a:p>
            <a:pPr indent="0" lvl="0" marL="0" marR="0" rtl="0" algn="ctr">
              <a:lnSpc>
                <a:spcPct val="90000"/>
              </a:lnSpc>
              <a:spcBef>
                <a:spcPts val="1000"/>
              </a:spcBef>
              <a:spcAft>
                <a:spcPts val="0"/>
              </a:spcAft>
              <a:buClr>
                <a:schemeClr val="accent1"/>
              </a:buClr>
              <a:buSzPts val="1600"/>
              <a:buFont typeface="Noto Sans Symbols"/>
              <a:buNone/>
            </a:pPr>
            <a:r>
              <a:rPr b="0" i="0" lang="et-EE" sz="2000" u="sng" cap="none" strike="noStrike">
                <a:solidFill>
                  <a:schemeClr val="hlink"/>
                </a:solidFill>
                <a:latin typeface="Trebuchet MS"/>
                <a:ea typeface="Trebuchet MS"/>
                <a:cs typeface="Trebuchet MS"/>
                <a:sym typeface="Trebuchet MS"/>
                <a:hlinkClick r:id="rId3"/>
              </a:rPr>
              <a:t>https://etv.err.ee/v/8362ce03-ed0a-487c-8cf3-898e90e68e7c</a:t>
            </a:r>
            <a:endParaRPr b="0" i="0" sz="2000" u="none" cap="none" strike="noStrike">
              <a:solidFill>
                <a:srgbClr val="3F3F3F"/>
              </a:solidFill>
              <a:latin typeface="Trebuchet MS"/>
              <a:ea typeface="Trebuchet MS"/>
              <a:cs typeface="Trebuchet MS"/>
              <a:sym typeface="Trebuchet MS"/>
            </a:endParaRPr>
          </a:p>
          <a:p>
            <a:pPr indent="0" lvl="0" marL="0" marR="0" rtl="0" algn="ctr">
              <a:lnSpc>
                <a:spcPct val="90000"/>
              </a:lnSpc>
              <a:spcBef>
                <a:spcPts val="1000"/>
              </a:spcBef>
              <a:spcAft>
                <a:spcPts val="0"/>
              </a:spcAft>
              <a:buClr>
                <a:schemeClr val="accent1"/>
              </a:buClr>
              <a:buSzPts val="1600"/>
              <a:buFont typeface="Noto Sans Symbols"/>
              <a:buNone/>
            </a:pPr>
            <a:r>
              <a:rPr b="0" i="0" lang="et-EE" sz="2000" u="sng" cap="none" strike="noStrike">
                <a:solidFill>
                  <a:schemeClr val="hlink"/>
                </a:solidFill>
                <a:latin typeface="Trebuchet MS"/>
                <a:ea typeface="Trebuchet MS"/>
                <a:cs typeface="Trebuchet MS"/>
                <a:sym typeface="Trebuchet MS"/>
                <a:hlinkClick r:id="rId4"/>
              </a:rPr>
              <a:t>https://www.youtube.com/watch?v=WR_S6iE_Rnk</a:t>
            </a:r>
            <a:endParaRPr b="0" i="0" sz="2000" u="none" cap="none" strike="noStrike">
              <a:solidFill>
                <a:srgbClr val="3F3F3F"/>
              </a:solidFill>
              <a:latin typeface="Trebuchet MS"/>
              <a:ea typeface="Trebuchet MS"/>
              <a:cs typeface="Trebuchet MS"/>
              <a:sym typeface="Trebuchet MS"/>
            </a:endParaRPr>
          </a:p>
          <a:p>
            <a:pPr indent="0" lvl="0" marL="0" marR="0" rtl="0" algn="ctr">
              <a:lnSpc>
                <a:spcPct val="90000"/>
              </a:lnSpc>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a:p>
            <a:pPr indent="0" lvl="0" marL="0" marR="0" rtl="0" algn="ctr">
              <a:lnSpc>
                <a:spcPct val="90000"/>
              </a:lnSpc>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pic>
        <p:nvPicPr>
          <p:cNvPr id="273" name="Google Shape;273;p33"/>
          <p:cNvPicPr preferRelativeResize="0"/>
          <p:nvPr/>
        </p:nvPicPr>
        <p:blipFill rotWithShape="1">
          <a:blip r:embed="rId5">
            <a:alphaModFix/>
          </a:blip>
          <a:srcRect b="0" l="0" r="0" t="0"/>
          <a:stretch/>
        </p:blipFill>
        <p:spPr>
          <a:xfrm>
            <a:off x="7864039" y="1788871"/>
            <a:ext cx="1744590" cy="576501"/>
          </a:xfrm>
          <a:prstGeom prst="rect">
            <a:avLst/>
          </a:prstGeom>
          <a:noFill/>
          <a:ln>
            <a:noFill/>
          </a:ln>
        </p:spPr>
      </p:pic>
      <p:pic>
        <p:nvPicPr>
          <p:cNvPr id="274" name="Google Shape;274;p33"/>
          <p:cNvPicPr preferRelativeResize="0"/>
          <p:nvPr/>
        </p:nvPicPr>
        <p:blipFill rotWithShape="1">
          <a:blip r:embed="rId6">
            <a:alphaModFix/>
          </a:blip>
          <a:srcRect b="0" l="0" r="0" t="0"/>
          <a:stretch/>
        </p:blipFill>
        <p:spPr>
          <a:xfrm>
            <a:off x="5896002" y="1922799"/>
            <a:ext cx="1218997" cy="506194"/>
          </a:xfrm>
          <a:prstGeom prst="rect">
            <a:avLst/>
          </a:prstGeom>
          <a:noFill/>
          <a:ln>
            <a:noFill/>
          </a:ln>
        </p:spPr>
      </p:pic>
      <p:pic>
        <p:nvPicPr>
          <p:cNvPr id="275" name="Google Shape;275;p33"/>
          <p:cNvPicPr preferRelativeResize="0"/>
          <p:nvPr/>
        </p:nvPicPr>
        <p:blipFill rotWithShape="1">
          <a:blip r:embed="rId7">
            <a:alphaModFix/>
          </a:blip>
          <a:srcRect b="0" l="0" r="0" t="0"/>
          <a:stretch/>
        </p:blipFill>
        <p:spPr>
          <a:xfrm>
            <a:off x="4545713" y="2477047"/>
            <a:ext cx="2091173" cy="836469"/>
          </a:xfrm>
          <a:prstGeom prst="rect">
            <a:avLst/>
          </a:prstGeom>
          <a:noFill/>
          <a:ln>
            <a:noFill/>
          </a:ln>
        </p:spPr>
      </p:pic>
      <p:pic>
        <p:nvPicPr>
          <p:cNvPr id="276" name="Google Shape;276;p33"/>
          <p:cNvPicPr preferRelativeResize="0"/>
          <p:nvPr/>
        </p:nvPicPr>
        <p:blipFill rotWithShape="1">
          <a:blip r:embed="rId8">
            <a:alphaModFix/>
          </a:blip>
          <a:srcRect b="0" l="0" r="0" t="0"/>
          <a:stretch/>
        </p:blipFill>
        <p:spPr>
          <a:xfrm>
            <a:off x="3551076" y="1895396"/>
            <a:ext cx="1511678" cy="629866"/>
          </a:xfrm>
          <a:prstGeom prst="rect">
            <a:avLst/>
          </a:prstGeom>
          <a:noFill/>
          <a:ln>
            <a:noFill/>
          </a:ln>
        </p:spPr>
      </p:pic>
      <p:pic>
        <p:nvPicPr>
          <p:cNvPr id="277" name="Google Shape;277;p33"/>
          <p:cNvPicPr preferRelativeResize="0"/>
          <p:nvPr/>
        </p:nvPicPr>
        <p:blipFill rotWithShape="1">
          <a:blip r:embed="rId9">
            <a:alphaModFix/>
          </a:blip>
          <a:srcRect b="0" l="0" r="0" t="0"/>
          <a:stretch/>
        </p:blipFill>
        <p:spPr>
          <a:xfrm>
            <a:off x="2926546" y="32499"/>
            <a:ext cx="2498894" cy="1561809"/>
          </a:xfrm>
          <a:prstGeom prst="rect">
            <a:avLst/>
          </a:prstGeom>
          <a:noFill/>
          <a:ln>
            <a:noFill/>
          </a:ln>
        </p:spPr>
      </p:pic>
      <p:pic>
        <p:nvPicPr>
          <p:cNvPr id="278" name="Google Shape;278;p33"/>
          <p:cNvPicPr preferRelativeResize="0"/>
          <p:nvPr/>
        </p:nvPicPr>
        <p:blipFill rotWithShape="1">
          <a:blip r:embed="rId10">
            <a:alphaModFix/>
          </a:blip>
          <a:srcRect b="0" l="0" r="0" t="0"/>
          <a:stretch/>
        </p:blipFill>
        <p:spPr>
          <a:xfrm>
            <a:off x="5750376" y="-200014"/>
            <a:ext cx="3358790" cy="1801244"/>
          </a:xfrm>
          <a:prstGeom prst="rect">
            <a:avLst/>
          </a:prstGeom>
          <a:noFill/>
          <a:ln>
            <a:noFill/>
          </a:ln>
        </p:spPr>
      </p:pic>
      <p:pic>
        <p:nvPicPr>
          <p:cNvPr id="279" name="Google Shape;279;p33"/>
          <p:cNvPicPr preferRelativeResize="0"/>
          <p:nvPr/>
        </p:nvPicPr>
        <p:blipFill rotWithShape="1">
          <a:blip r:embed="rId11">
            <a:alphaModFix/>
          </a:blip>
          <a:srcRect b="0" l="0" r="0" t="0"/>
          <a:stretch/>
        </p:blipFill>
        <p:spPr>
          <a:xfrm>
            <a:off x="6898746" y="2477047"/>
            <a:ext cx="1603570" cy="880767"/>
          </a:xfrm>
          <a:prstGeom prst="rect">
            <a:avLst/>
          </a:prstGeom>
          <a:noFill/>
          <a:ln>
            <a:noFill/>
          </a:ln>
        </p:spPr>
      </p:pic>
      <p:sp>
        <p:nvSpPr>
          <p:cNvPr id="280" name="Google Shape;280;p33"/>
          <p:cNvSpPr txBox="1"/>
          <p:nvPr/>
        </p:nvSpPr>
        <p:spPr>
          <a:xfrm>
            <a:off x="434883" y="515942"/>
            <a:ext cx="249166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800">
                <a:solidFill>
                  <a:schemeClr val="dk1"/>
                </a:solidFill>
                <a:latin typeface="Trebuchet MS"/>
                <a:ea typeface="Trebuchet MS"/>
                <a:cs typeface="Trebuchet MS"/>
                <a:sym typeface="Trebuchet MS"/>
              </a:rPr>
              <a:t>Koolitust korraldavad:</a:t>
            </a:r>
            <a:endParaRPr sz="1800">
              <a:solidFill>
                <a:schemeClr val="dk1"/>
              </a:solidFill>
              <a:latin typeface="Trebuchet MS"/>
              <a:ea typeface="Trebuchet MS"/>
              <a:cs typeface="Trebuchet MS"/>
              <a:sym typeface="Trebuchet MS"/>
            </a:endParaRPr>
          </a:p>
        </p:txBody>
      </p:sp>
      <p:sp>
        <p:nvSpPr>
          <p:cNvPr id="281" name="Google Shape;281;p33"/>
          <p:cNvSpPr txBox="1"/>
          <p:nvPr/>
        </p:nvSpPr>
        <p:spPr>
          <a:xfrm>
            <a:off x="434883" y="2217220"/>
            <a:ext cx="258764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800">
                <a:solidFill>
                  <a:schemeClr val="dk1"/>
                </a:solidFill>
                <a:latin typeface="Trebuchet MS"/>
                <a:ea typeface="Trebuchet MS"/>
                <a:cs typeface="Trebuchet MS"/>
                <a:sym typeface="Trebuchet MS"/>
              </a:rPr>
              <a:t>Koolituse valmimisele aitasid kaasa:</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9"/>
          <p:cNvSpPr txBox="1"/>
          <p:nvPr>
            <p:ph type="title"/>
          </p:nvPr>
        </p:nvSpPr>
        <p:spPr>
          <a:xfrm>
            <a:off x="677334" y="452846"/>
            <a:ext cx="8596668" cy="1477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4000"/>
              <a:buFont typeface="Trebuchet MS"/>
              <a:buNone/>
            </a:pPr>
            <a:r>
              <a:rPr b="0" i="0" lang="et-EE" sz="4000" u="none" cap="none" strike="noStrike">
                <a:solidFill>
                  <a:schemeClr val="accent1"/>
                </a:solidFill>
                <a:latin typeface="Trebuchet MS"/>
                <a:ea typeface="Trebuchet MS"/>
                <a:cs typeface="Trebuchet MS"/>
                <a:sym typeface="Trebuchet MS"/>
              </a:rPr>
              <a:t>Idee sünd</a:t>
            </a:r>
            <a:endParaRPr b="0" i="0" sz="4000" u="none" cap="none" strike="noStrike">
              <a:solidFill>
                <a:schemeClr val="accent1"/>
              </a:solidFill>
              <a:latin typeface="Trebuchet MS"/>
              <a:ea typeface="Trebuchet MS"/>
              <a:cs typeface="Trebuchet MS"/>
              <a:sym typeface="Trebuchet MS"/>
            </a:endParaRPr>
          </a:p>
        </p:txBody>
      </p:sp>
      <p:pic>
        <p:nvPicPr>
          <p:cNvPr id="154" name="Google Shape;154;p19"/>
          <p:cNvPicPr preferRelativeResize="0"/>
          <p:nvPr>
            <p:ph idx="1" type="body"/>
          </p:nvPr>
        </p:nvPicPr>
        <p:blipFill rotWithShape="1">
          <a:blip r:embed="rId3">
            <a:alphaModFix/>
          </a:blip>
          <a:srcRect b="0" l="0" r="0" t="0"/>
          <a:stretch/>
        </p:blipFill>
        <p:spPr>
          <a:xfrm>
            <a:off x="535576" y="1564292"/>
            <a:ext cx="8416833" cy="4845217"/>
          </a:xfrm>
          <a:prstGeom prst="rect">
            <a:avLst/>
          </a:prstGeom>
          <a:noFill/>
          <a:ln>
            <a:noFill/>
          </a:ln>
        </p:spPr>
      </p:pic>
      <p:sp>
        <p:nvSpPr>
          <p:cNvPr id="155" name="Google Shape;155;p19"/>
          <p:cNvSpPr txBox="1"/>
          <p:nvPr/>
        </p:nvSpPr>
        <p:spPr>
          <a:xfrm>
            <a:off x="7909862" y="6409509"/>
            <a:ext cx="257525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t-EE" sz="1400" u="none" cap="none" strike="noStrike">
                <a:solidFill>
                  <a:schemeClr val="dk1"/>
                </a:solidFill>
                <a:latin typeface="Trebuchet MS"/>
                <a:ea typeface="Trebuchet MS"/>
                <a:cs typeface="Trebuchet MS"/>
                <a:sym typeface="Trebuchet MS"/>
              </a:rPr>
              <a:t>http//sideal.comthought-leaders</a:t>
            </a:r>
            <a:endParaRPr sz="14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0"/>
          <p:cNvSpPr txBox="1"/>
          <p:nvPr>
            <p:ph idx="1" type="body"/>
          </p:nvPr>
        </p:nvSpPr>
        <p:spPr>
          <a:xfrm>
            <a:off x="763838" y="714876"/>
            <a:ext cx="4185623" cy="74027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accent1"/>
              </a:buClr>
              <a:buSzPts val="2240"/>
              <a:buFont typeface="Noto Sans Symbols"/>
              <a:buNone/>
            </a:pPr>
            <a:r>
              <a:rPr b="0" i="0" lang="et-EE" sz="2800" u="none" cap="none" strike="noStrike">
                <a:solidFill>
                  <a:srgbClr val="3F3F3F"/>
                </a:solidFill>
                <a:latin typeface="Trebuchet MS"/>
                <a:ea typeface="Trebuchet MS"/>
                <a:cs typeface="Trebuchet MS"/>
                <a:sym typeface="Trebuchet MS"/>
              </a:rPr>
              <a:t>Prügi</a:t>
            </a:r>
            <a:endParaRPr b="0" i="0" sz="2800" u="none" cap="none" strike="noStrike">
              <a:solidFill>
                <a:srgbClr val="3F3F3F"/>
              </a:solidFill>
              <a:latin typeface="Trebuchet MS"/>
              <a:ea typeface="Trebuchet MS"/>
              <a:cs typeface="Trebuchet MS"/>
              <a:sym typeface="Trebuchet MS"/>
            </a:endParaRPr>
          </a:p>
        </p:txBody>
      </p:sp>
      <p:sp>
        <p:nvSpPr>
          <p:cNvPr id="161" name="Google Shape;161;p20"/>
          <p:cNvSpPr txBox="1"/>
          <p:nvPr>
            <p:ph idx="2" type="body"/>
          </p:nvPr>
        </p:nvSpPr>
        <p:spPr>
          <a:xfrm>
            <a:off x="675745" y="1930401"/>
            <a:ext cx="4185623" cy="4110962"/>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accent1"/>
              </a:buClr>
              <a:buSzPts val="1440"/>
              <a:buFont typeface="Noto Sans Symbols"/>
              <a:buChar char="▶"/>
            </a:pPr>
            <a:r>
              <a:rPr b="0" i="0" lang="et-EE" sz="1800" u="none" cap="none" strike="noStrike">
                <a:solidFill>
                  <a:srgbClr val="3F3F3F"/>
                </a:solidFill>
                <a:latin typeface="Trebuchet MS"/>
                <a:ea typeface="Trebuchet MS"/>
                <a:cs typeface="Trebuchet MS"/>
                <a:sym typeface="Trebuchet MS"/>
              </a:rPr>
              <a:t>ehk praht</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sp>
        <p:nvSpPr>
          <p:cNvPr id="162" name="Google Shape;162;p20"/>
          <p:cNvSpPr txBox="1"/>
          <p:nvPr>
            <p:ph idx="3" type="body"/>
          </p:nvPr>
        </p:nvSpPr>
        <p:spPr>
          <a:xfrm>
            <a:off x="5088383" y="878887"/>
            <a:ext cx="4185618" cy="57626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accent1"/>
              </a:buClr>
              <a:buSzPts val="2240"/>
              <a:buFont typeface="Noto Sans Symbols"/>
              <a:buNone/>
            </a:pPr>
            <a:r>
              <a:rPr b="0" i="0" lang="et-EE" sz="2800" u="none" cap="none" strike="noStrike">
                <a:solidFill>
                  <a:srgbClr val="3F3F3F"/>
                </a:solidFill>
                <a:latin typeface="Trebuchet MS"/>
                <a:ea typeface="Trebuchet MS"/>
                <a:cs typeface="Trebuchet MS"/>
                <a:sym typeface="Trebuchet MS"/>
              </a:rPr>
              <a:t>Jääde</a:t>
            </a:r>
            <a:endParaRPr b="0" i="0" sz="2800" u="none" cap="none" strike="noStrike">
              <a:solidFill>
                <a:srgbClr val="3F3F3F"/>
              </a:solidFill>
              <a:latin typeface="Trebuchet MS"/>
              <a:ea typeface="Trebuchet MS"/>
              <a:cs typeface="Trebuchet MS"/>
              <a:sym typeface="Trebuchet MS"/>
            </a:endParaRPr>
          </a:p>
        </p:txBody>
      </p:sp>
      <p:sp>
        <p:nvSpPr>
          <p:cNvPr id="163" name="Google Shape;163;p20"/>
          <p:cNvSpPr txBox="1"/>
          <p:nvPr>
            <p:ph idx="4" type="body"/>
          </p:nvPr>
        </p:nvSpPr>
        <p:spPr>
          <a:xfrm>
            <a:off x="5088384" y="1930401"/>
            <a:ext cx="4185617" cy="4110962"/>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accent1"/>
              </a:buClr>
              <a:buSzPts val="1440"/>
              <a:buFont typeface="Noto Sans Symbols"/>
              <a:buChar char="▶"/>
            </a:pPr>
            <a:r>
              <a:rPr b="0" i="0" lang="et-EE" sz="1800" u="none" cap="none" strike="noStrike">
                <a:solidFill>
                  <a:srgbClr val="3F3F3F"/>
                </a:solidFill>
                <a:latin typeface="Trebuchet MS"/>
                <a:ea typeface="Trebuchet MS"/>
                <a:cs typeface="Trebuchet MS"/>
                <a:sym typeface="Trebuchet MS"/>
              </a:rPr>
              <a:t>ülejäänu, mis on otseseks ülesandeks kõlbmatu, kuid toormeks kõlblik</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pic>
        <p:nvPicPr>
          <p:cNvPr id="164" name="Google Shape;164;p20"/>
          <p:cNvPicPr preferRelativeResize="0"/>
          <p:nvPr/>
        </p:nvPicPr>
        <p:blipFill rotWithShape="1">
          <a:blip r:embed="rId3">
            <a:alphaModFix/>
          </a:blip>
          <a:srcRect b="0" l="0" r="0" t="0"/>
          <a:stretch/>
        </p:blipFill>
        <p:spPr>
          <a:xfrm>
            <a:off x="912573" y="2839561"/>
            <a:ext cx="3888154" cy="2906394"/>
          </a:xfrm>
          <a:prstGeom prst="rect">
            <a:avLst/>
          </a:prstGeom>
          <a:noFill/>
          <a:ln>
            <a:noFill/>
          </a:ln>
        </p:spPr>
      </p:pic>
      <p:sp>
        <p:nvSpPr>
          <p:cNvPr id="165" name="Google Shape;165;p20"/>
          <p:cNvSpPr txBox="1"/>
          <p:nvPr/>
        </p:nvSpPr>
        <p:spPr>
          <a:xfrm>
            <a:off x="1365068" y="6516615"/>
            <a:ext cx="265156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t-EE" sz="1200">
                <a:solidFill>
                  <a:schemeClr val="dk1"/>
                </a:solidFill>
                <a:latin typeface="Trebuchet MS"/>
                <a:ea typeface="Trebuchet MS"/>
                <a:cs typeface="Trebuchet MS"/>
                <a:sym typeface="Trebuchet MS"/>
              </a:rPr>
              <a:t>http://www.kylauudis.ee/tag/prugi/</a:t>
            </a:r>
            <a:endParaRPr/>
          </a:p>
        </p:txBody>
      </p:sp>
      <p:pic>
        <p:nvPicPr>
          <p:cNvPr id="166" name="Google Shape;166;p20"/>
          <p:cNvPicPr preferRelativeResize="0"/>
          <p:nvPr/>
        </p:nvPicPr>
        <p:blipFill rotWithShape="1">
          <a:blip r:embed="rId4">
            <a:alphaModFix/>
          </a:blip>
          <a:srcRect b="0" l="0" r="0" t="0"/>
          <a:stretch/>
        </p:blipFill>
        <p:spPr>
          <a:xfrm>
            <a:off x="5317453" y="3194096"/>
            <a:ext cx="4366478" cy="2197324"/>
          </a:xfrm>
          <a:prstGeom prst="rect">
            <a:avLst/>
          </a:prstGeom>
          <a:noFill/>
          <a:ln>
            <a:noFill/>
          </a:ln>
        </p:spPr>
      </p:pic>
      <p:sp>
        <p:nvSpPr>
          <p:cNvPr id="167" name="Google Shape;167;p20"/>
          <p:cNvSpPr txBox="1"/>
          <p:nvPr/>
        </p:nvSpPr>
        <p:spPr>
          <a:xfrm>
            <a:off x="5526459" y="6552814"/>
            <a:ext cx="4949817"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t-EE" sz="1200">
                <a:solidFill>
                  <a:schemeClr val="dk1"/>
                </a:solidFill>
                <a:latin typeface="Trebuchet MS"/>
                <a:ea typeface="Trebuchet MS"/>
                <a:cs typeface="Trebuchet MS"/>
                <a:sym typeface="Trebuchet MS"/>
              </a:rPr>
              <a:t>http://www.envir.ee/et/Omavalitsuste-jaatmehooldusalased-kohustused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677334" y="473167"/>
            <a:ext cx="8596668" cy="132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4000"/>
              <a:buFont typeface="Trebuchet MS"/>
              <a:buNone/>
            </a:pPr>
            <a:r>
              <a:rPr b="0" i="0" lang="et-EE" sz="4000" u="none" cap="none" strike="noStrike">
                <a:solidFill>
                  <a:schemeClr val="accent1"/>
                </a:solidFill>
                <a:latin typeface="Trebuchet MS"/>
                <a:ea typeface="Trebuchet MS"/>
                <a:cs typeface="Trebuchet MS"/>
                <a:sym typeface="Trebuchet MS"/>
              </a:rPr>
              <a:t>Millised on meie võimalused?</a:t>
            </a:r>
            <a:endParaRPr b="0" i="0" sz="4000" u="none" cap="none" strike="noStrike">
              <a:solidFill>
                <a:schemeClr val="accent1"/>
              </a:solidFill>
              <a:latin typeface="Trebuchet MS"/>
              <a:ea typeface="Trebuchet MS"/>
              <a:cs typeface="Trebuchet MS"/>
              <a:sym typeface="Trebuchet MS"/>
            </a:endParaRPr>
          </a:p>
        </p:txBody>
      </p:sp>
      <p:sp>
        <p:nvSpPr>
          <p:cNvPr id="173" name="Google Shape;173;p21"/>
          <p:cNvSpPr txBox="1"/>
          <p:nvPr>
            <p:ph idx="1" type="body"/>
          </p:nvPr>
        </p:nvSpPr>
        <p:spPr>
          <a:xfrm>
            <a:off x="677334" y="1793967"/>
            <a:ext cx="3206689" cy="424739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1"/>
              </a:buClr>
              <a:buSzPts val="2664"/>
              <a:buFont typeface="Noto Sans Symbols"/>
              <a:buNone/>
            </a:pPr>
            <a:r>
              <a:rPr b="0" i="0" lang="et-EE" sz="3330" u="none" cap="none" strike="noStrike">
                <a:solidFill>
                  <a:srgbClr val="3F3F3F"/>
                </a:solidFill>
                <a:latin typeface="Trebuchet MS"/>
                <a:ea typeface="Trebuchet MS"/>
                <a:cs typeface="Trebuchet MS"/>
                <a:sym typeface="Trebuchet MS"/>
              </a:rPr>
              <a:t>Vältimine</a:t>
            </a:r>
            <a:endParaRPr/>
          </a:p>
          <a:p>
            <a:pPr indent="0" lvl="0" marL="0" marR="0" rtl="0" algn="ctr">
              <a:lnSpc>
                <a:spcPct val="90000"/>
              </a:lnSpc>
              <a:spcBef>
                <a:spcPts val="1000"/>
              </a:spcBef>
              <a:spcAft>
                <a:spcPts val="0"/>
              </a:spcAft>
              <a:buClr>
                <a:schemeClr val="accent1"/>
              </a:buClr>
              <a:buSzPts val="2664"/>
              <a:buFont typeface="Noto Sans Symbols"/>
              <a:buNone/>
            </a:pPr>
            <a:r>
              <a:rPr b="0" i="0" lang="et-EE" sz="3330" u="none" cap="none" strike="noStrike">
                <a:solidFill>
                  <a:srgbClr val="3F3F3F"/>
                </a:solidFill>
                <a:latin typeface="Trebuchet MS"/>
                <a:ea typeface="Trebuchet MS"/>
                <a:cs typeface="Trebuchet MS"/>
                <a:sym typeface="Trebuchet MS"/>
              </a:rPr>
              <a:t>Vähendamine</a:t>
            </a:r>
            <a:endParaRPr b="0" i="0" sz="3330" u="none" cap="none" strike="noStrike">
              <a:solidFill>
                <a:srgbClr val="3F3F3F"/>
              </a:solidFill>
              <a:latin typeface="Trebuchet MS"/>
              <a:ea typeface="Trebuchet MS"/>
              <a:cs typeface="Trebuchet MS"/>
              <a:sym typeface="Trebuchet MS"/>
            </a:endParaRPr>
          </a:p>
          <a:p>
            <a:pPr indent="0" lvl="0" marL="0" rtl="0" algn="ctr">
              <a:lnSpc>
                <a:spcPct val="90000"/>
              </a:lnSpc>
              <a:spcBef>
                <a:spcPts val="1000"/>
              </a:spcBef>
              <a:spcAft>
                <a:spcPts val="0"/>
              </a:spcAft>
              <a:buClr>
                <a:schemeClr val="accent1"/>
              </a:buClr>
              <a:buSzPts val="2664"/>
              <a:buFont typeface="Noto Sans Symbols"/>
              <a:buNone/>
            </a:pPr>
            <a:r>
              <a:rPr lang="et-EE" sz="3330"/>
              <a:t>Taaskasutamine</a:t>
            </a:r>
            <a:endParaRPr sz="3330"/>
          </a:p>
          <a:p>
            <a:pPr indent="0" lvl="0" marL="0" marR="0" rtl="0" algn="ctr">
              <a:lnSpc>
                <a:spcPct val="90000"/>
              </a:lnSpc>
              <a:spcBef>
                <a:spcPts val="1000"/>
              </a:spcBef>
              <a:spcAft>
                <a:spcPts val="0"/>
              </a:spcAft>
              <a:buClr>
                <a:schemeClr val="accent1"/>
              </a:buClr>
              <a:buSzPts val="2664"/>
              <a:buFont typeface="Noto Sans Symbols"/>
              <a:buNone/>
            </a:pPr>
            <a:r>
              <a:rPr b="0" i="0" lang="et-EE" sz="3330" u="none" cap="none" strike="noStrike">
                <a:solidFill>
                  <a:srgbClr val="3F3F3F"/>
                </a:solidFill>
                <a:latin typeface="Trebuchet MS"/>
                <a:ea typeface="Trebuchet MS"/>
                <a:cs typeface="Trebuchet MS"/>
                <a:sym typeface="Trebuchet MS"/>
              </a:rPr>
              <a:t>Korduskasutus</a:t>
            </a:r>
            <a:endParaRPr/>
          </a:p>
          <a:p>
            <a:pPr indent="0" lvl="0" marL="0" marR="0" rtl="0" algn="ctr">
              <a:lnSpc>
                <a:spcPct val="90000"/>
              </a:lnSpc>
              <a:spcBef>
                <a:spcPts val="1000"/>
              </a:spcBef>
              <a:spcAft>
                <a:spcPts val="0"/>
              </a:spcAft>
              <a:buClr>
                <a:schemeClr val="accent1"/>
              </a:buClr>
              <a:buSzPts val="2664"/>
              <a:buFont typeface="Noto Sans Symbols"/>
              <a:buNone/>
            </a:pPr>
            <a:r>
              <a:rPr b="0" i="0" lang="et-EE" sz="3330" u="none" cap="none" strike="noStrike">
                <a:solidFill>
                  <a:srgbClr val="3F3F3F"/>
                </a:solidFill>
                <a:latin typeface="Trebuchet MS"/>
                <a:ea typeface="Trebuchet MS"/>
                <a:cs typeface="Trebuchet MS"/>
                <a:sym typeface="Trebuchet MS"/>
              </a:rPr>
              <a:t>Sorteerimine</a:t>
            </a:r>
            <a:endParaRPr/>
          </a:p>
          <a:p>
            <a:pPr indent="0" lvl="0" marL="0" marR="0" rtl="0" algn="ctr">
              <a:lnSpc>
                <a:spcPct val="90000"/>
              </a:lnSpc>
              <a:spcBef>
                <a:spcPts val="1000"/>
              </a:spcBef>
              <a:spcAft>
                <a:spcPts val="0"/>
              </a:spcAft>
              <a:buClr>
                <a:schemeClr val="accent1"/>
              </a:buClr>
              <a:buSzPts val="2664"/>
              <a:buFont typeface="Noto Sans Symbols"/>
              <a:buNone/>
            </a:pPr>
            <a:r>
              <a:rPr b="0" i="0" lang="et-EE" sz="3330" u="none" cap="none" strike="noStrike">
                <a:solidFill>
                  <a:srgbClr val="3F3F3F"/>
                </a:solidFill>
                <a:latin typeface="Trebuchet MS"/>
                <a:ea typeface="Trebuchet MS"/>
                <a:cs typeface="Trebuchet MS"/>
                <a:sym typeface="Trebuchet MS"/>
              </a:rPr>
              <a:t>Põletamine</a:t>
            </a:r>
            <a:endParaRPr/>
          </a:p>
          <a:p>
            <a:pPr indent="0" lvl="0" marL="0" marR="0" rtl="0" algn="ctr">
              <a:lnSpc>
                <a:spcPct val="90000"/>
              </a:lnSpc>
              <a:spcBef>
                <a:spcPts val="1000"/>
              </a:spcBef>
              <a:spcAft>
                <a:spcPts val="0"/>
              </a:spcAft>
              <a:buClr>
                <a:schemeClr val="accent1"/>
              </a:buClr>
              <a:buSzPts val="2664"/>
              <a:buFont typeface="Noto Sans Symbols"/>
              <a:buNone/>
            </a:pPr>
            <a:r>
              <a:rPr b="0" i="0" lang="et-EE" sz="3330" u="none" cap="none" strike="noStrike">
                <a:solidFill>
                  <a:srgbClr val="3F3F3F"/>
                </a:solidFill>
                <a:latin typeface="Trebuchet MS"/>
                <a:ea typeface="Trebuchet MS"/>
                <a:cs typeface="Trebuchet MS"/>
                <a:sym typeface="Trebuchet MS"/>
              </a:rPr>
              <a:t>Ladestamine</a:t>
            </a:r>
            <a:endParaRPr/>
          </a:p>
        </p:txBody>
      </p:sp>
      <p:sp>
        <p:nvSpPr>
          <p:cNvPr id="174" name="Google Shape;174;p21"/>
          <p:cNvSpPr txBox="1"/>
          <p:nvPr/>
        </p:nvSpPr>
        <p:spPr>
          <a:xfrm>
            <a:off x="4894217" y="2020389"/>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75" name="Google Shape;175;p21"/>
          <p:cNvSpPr txBox="1"/>
          <p:nvPr/>
        </p:nvSpPr>
        <p:spPr>
          <a:xfrm>
            <a:off x="4598126" y="1341121"/>
            <a:ext cx="4389120" cy="53553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t-EE" sz="1800">
                <a:solidFill>
                  <a:schemeClr val="dk1"/>
                </a:solidFill>
                <a:latin typeface="Trebuchet MS"/>
                <a:ea typeface="Trebuchet MS"/>
                <a:cs typeface="Trebuchet MS"/>
                <a:sym typeface="Trebuchet MS"/>
              </a:rPr>
              <a:t>Korduskasutus</a:t>
            </a:r>
            <a:r>
              <a:rPr lang="et-EE" sz="1800">
                <a:solidFill>
                  <a:schemeClr val="dk1"/>
                </a:solidFill>
                <a:latin typeface="Trebuchet MS"/>
                <a:ea typeface="Trebuchet MS"/>
                <a:cs typeface="Trebuchet MS"/>
                <a:sym typeface="Trebuchet MS"/>
              </a:rPr>
              <a:t> on mis tahes toiming, mille käigus tooteid või tootekomponente, mis ei ole jäätmed, kasutatakse uuesti nende esialgsel otstarbel.</a:t>
            </a:r>
            <a:endParaRPr/>
          </a:p>
          <a:p>
            <a:pPr indent="0" lvl="0" marL="0" marR="0" rtl="0" algn="l">
              <a:spcBef>
                <a:spcPts val="0"/>
              </a:spcBef>
              <a:spcAft>
                <a:spcPts val="0"/>
              </a:spcAft>
              <a:buNone/>
            </a:pPr>
            <a:r>
              <a:rPr lang="et-EE" sz="1800">
                <a:solidFill>
                  <a:schemeClr val="dk1"/>
                </a:solidFill>
                <a:latin typeface="Trebuchet MS"/>
                <a:ea typeface="Trebuchet MS"/>
                <a:cs typeface="Trebuchet MS"/>
                <a:sym typeface="Trebuchet MS"/>
              </a:rPr>
              <a:t>Jäätmete </a:t>
            </a:r>
            <a:r>
              <a:rPr b="1" lang="et-EE" sz="1800">
                <a:solidFill>
                  <a:schemeClr val="dk1"/>
                </a:solidFill>
                <a:latin typeface="Trebuchet MS"/>
                <a:ea typeface="Trebuchet MS"/>
                <a:cs typeface="Trebuchet MS"/>
                <a:sym typeface="Trebuchet MS"/>
              </a:rPr>
              <a:t>taaskasutamine</a:t>
            </a:r>
            <a:r>
              <a:rPr lang="et-EE" sz="1800">
                <a:solidFill>
                  <a:schemeClr val="dk1"/>
                </a:solidFill>
                <a:latin typeface="Trebuchet MS"/>
                <a:ea typeface="Trebuchet MS"/>
                <a:cs typeface="Trebuchet MS"/>
                <a:sym typeface="Trebuchet MS"/>
              </a:rPr>
              <a:t> on jäätmekäitlustoiming, mille peamine tulemus on jäätmete kasutamine kasulikul otstarbel selliselt, et nad asendavad teisi materjale, mida muidu oleks sellel otstarbel kasutatud, või jäätmete ettevalmistamine nende eelnimetatud otstarbel ja viisil kasutamiseks kas tootmises või majanduses laiemalt.</a:t>
            </a:r>
            <a:endParaRPr/>
          </a:p>
          <a:p>
            <a:pPr indent="0" lvl="0" marL="0" marR="0" rtl="0" algn="l">
              <a:spcBef>
                <a:spcPts val="0"/>
              </a:spcBef>
              <a:spcAft>
                <a:spcPts val="0"/>
              </a:spcAft>
              <a:buNone/>
            </a:pPr>
            <a:r>
              <a:rPr lang="et-EE" sz="1800">
                <a:solidFill>
                  <a:schemeClr val="dk1"/>
                </a:solidFill>
                <a:latin typeface="Trebuchet MS"/>
                <a:ea typeface="Trebuchet MS"/>
                <a:cs typeface="Trebuchet MS"/>
                <a:sym typeface="Trebuchet MS"/>
              </a:rPr>
              <a:t>„Jäätmeseadus“ § 14</a:t>
            </a:r>
            <a:r>
              <a:rPr baseline="30000" lang="et-EE" sz="1800">
                <a:solidFill>
                  <a:schemeClr val="dk1"/>
                </a:solidFill>
                <a:latin typeface="Trebuchet MS"/>
                <a:ea typeface="Trebuchet MS"/>
                <a:cs typeface="Trebuchet MS"/>
                <a:sym typeface="Trebuchet MS"/>
              </a:rPr>
              <a:t>1 </a:t>
            </a:r>
            <a:r>
              <a:rPr lang="et-EE" sz="1800">
                <a:solidFill>
                  <a:schemeClr val="dk1"/>
                </a:solidFill>
                <a:latin typeface="Trebuchet MS"/>
                <a:ea typeface="Trebuchet MS"/>
                <a:cs typeface="Trebuchet MS"/>
                <a:sym typeface="Trebuchet MS"/>
              </a:rPr>
              <a:t>§ 15</a:t>
            </a:r>
            <a:endParaRPr/>
          </a:p>
          <a:p>
            <a:pPr indent="0" lvl="0" marL="0" marR="0" rtl="0" algn="l">
              <a:spcBef>
                <a:spcPts val="0"/>
              </a:spcBef>
              <a:spcAft>
                <a:spcPts val="0"/>
              </a:spcAft>
              <a:buNone/>
            </a:pPr>
            <a:r>
              <a:t/>
            </a:r>
            <a:endParaRPr b="1"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b="1"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677334" y="609600"/>
            <a:ext cx="8596668" cy="8708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4000"/>
              <a:buFont typeface="Trebuchet MS"/>
              <a:buNone/>
            </a:pPr>
            <a:r>
              <a:rPr b="0" i="0" lang="et-EE" sz="4000" u="none" cap="none" strike="noStrike">
                <a:solidFill>
                  <a:schemeClr val="accent1"/>
                </a:solidFill>
                <a:latin typeface="Trebuchet MS"/>
                <a:ea typeface="Trebuchet MS"/>
                <a:cs typeface="Trebuchet MS"/>
                <a:sym typeface="Trebuchet MS"/>
              </a:rPr>
              <a:t>Meie võimalused</a:t>
            </a:r>
            <a:endParaRPr b="0" i="0" sz="4000" u="none" cap="none" strike="noStrike">
              <a:solidFill>
                <a:schemeClr val="accent1"/>
              </a:solidFill>
              <a:latin typeface="Trebuchet MS"/>
              <a:ea typeface="Trebuchet MS"/>
              <a:cs typeface="Trebuchet MS"/>
              <a:sym typeface="Trebuchet MS"/>
            </a:endParaRPr>
          </a:p>
        </p:txBody>
      </p:sp>
      <p:pic>
        <p:nvPicPr>
          <p:cNvPr id="182" name="Google Shape;182;p22"/>
          <p:cNvPicPr preferRelativeResize="0"/>
          <p:nvPr/>
        </p:nvPicPr>
        <p:blipFill rotWithShape="1">
          <a:blip r:embed="rId3">
            <a:alphaModFix/>
          </a:blip>
          <a:srcRect b="0" l="0" r="0" t="0"/>
          <a:stretch/>
        </p:blipFill>
        <p:spPr>
          <a:xfrm>
            <a:off x="7111905" y="83364"/>
            <a:ext cx="2149136" cy="2395989"/>
          </a:xfrm>
          <a:prstGeom prst="rect">
            <a:avLst/>
          </a:prstGeom>
          <a:noFill/>
          <a:ln>
            <a:noFill/>
          </a:ln>
        </p:spPr>
      </p:pic>
      <p:pic>
        <p:nvPicPr>
          <p:cNvPr id="183" name="Google Shape;183;p22"/>
          <p:cNvPicPr preferRelativeResize="0"/>
          <p:nvPr/>
        </p:nvPicPr>
        <p:blipFill rotWithShape="1">
          <a:blip r:embed="rId4">
            <a:alphaModFix/>
          </a:blip>
          <a:srcRect b="0" l="0" r="0" t="0"/>
          <a:stretch/>
        </p:blipFill>
        <p:spPr>
          <a:xfrm>
            <a:off x="3923406" y="1650050"/>
            <a:ext cx="2076859" cy="3692194"/>
          </a:xfrm>
          <a:prstGeom prst="rect">
            <a:avLst/>
          </a:prstGeom>
          <a:noFill/>
          <a:ln>
            <a:noFill/>
          </a:ln>
        </p:spPr>
      </p:pic>
      <p:pic>
        <p:nvPicPr>
          <p:cNvPr id="184" name="Google Shape;184;p22"/>
          <p:cNvPicPr preferRelativeResize="0"/>
          <p:nvPr/>
        </p:nvPicPr>
        <p:blipFill rotWithShape="1">
          <a:blip r:embed="rId5">
            <a:alphaModFix/>
          </a:blip>
          <a:srcRect b="0" l="0" r="0" t="0"/>
          <a:stretch/>
        </p:blipFill>
        <p:spPr>
          <a:xfrm>
            <a:off x="3044496" y="3791389"/>
            <a:ext cx="2994236" cy="2994236"/>
          </a:xfrm>
          <a:prstGeom prst="rect">
            <a:avLst/>
          </a:prstGeom>
          <a:noFill/>
          <a:ln>
            <a:noFill/>
          </a:ln>
        </p:spPr>
      </p:pic>
      <p:pic>
        <p:nvPicPr>
          <p:cNvPr id="185" name="Google Shape;185;p22"/>
          <p:cNvPicPr preferRelativeResize="0"/>
          <p:nvPr/>
        </p:nvPicPr>
        <p:blipFill rotWithShape="1">
          <a:blip r:embed="rId6">
            <a:alphaModFix/>
          </a:blip>
          <a:srcRect b="0" l="0" r="0" t="0"/>
          <a:stretch/>
        </p:blipFill>
        <p:spPr>
          <a:xfrm>
            <a:off x="-646305" y="85446"/>
            <a:ext cx="3609536" cy="2775332"/>
          </a:xfrm>
          <a:prstGeom prst="rect">
            <a:avLst/>
          </a:prstGeom>
          <a:noFill/>
          <a:ln>
            <a:noFill/>
          </a:ln>
        </p:spPr>
      </p:pic>
      <p:pic>
        <p:nvPicPr>
          <p:cNvPr id="186" name="Google Shape;186;p22"/>
          <p:cNvPicPr preferRelativeResize="0"/>
          <p:nvPr/>
        </p:nvPicPr>
        <p:blipFill rotWithShape="1">
          <a:blip r:embed="rId7">
            <a:alphaModFix/>
          </a:blip>
          <a:srcRect b="0" l="0" r="0" t="0"/>
          <a:stretch/>
        </p:blipFill>
        <p:spPr>
          <a:xfrm>
            <a:off x="7582655" y="3016584"/>
            <a:ext cx="4242050" cy="2999129"/>
          </a:xfrm>
          <a:prstGeom prst="rect">
            <a:avLst/>
          </a:prstGeom>
          <a:noFill/>
          <a:ln>
            <a:noFill/>
          </a:ln>
        </p:spPr>
      </p:pic>
      <p:pic>
        <p:nvPicPr>
          <p:cNvPr id="187" name="Google Shape;187;p22"/>
          <p:cNvPicPr preferRelativeResize="0"/>
          <p:nvPr/>
        </p:nvPicPr>
        <p:blipFill rotWithShape="1">
          <a:blip r:embed="rId8">
            <a:alphaModFix/>
          </a:blip>
          <a:srcRect b="0" l="0" r="0" t="0"/>
          <a:stretch/>
        </p:blipFill>
        <p:spPr>
          <a:xfrm>
            <a:off x="4938397" y="3282815"/>
            <a:ext cx="2920284" cy="3054690"/>
          </a:xfrm>
          <a:prstGeom prst="rect">
            <a:avLst/>
          </a:prstGeom>
          <a:noFill/>
          <a:ln>
            <a:noFill/>
          </a:ln>
        </p:spPr>
      </p:pic>
      <p:pic>
        <p:nvPicPr>
          <p:cNvPr id="188" name="Google Shape;188;p22"/>
          <p:cNvPicPr preferRelativeResize="0"/>
          <p:nvPr/>
        </p:nvPicPr>
        <p:blipFill rotWithShape="1">
          <a:blip r:embed="rId9">
            <a:alphaModFix/>
          </a:blip>
          <a:srcRect b="0" l="0" r="0" t="0"/>
          <a:stretch/>
        </p:blipFill>
        <p:spPr>
          <a:xfrm>
            <a:off x="827918" y="2377410"/>
            <a:ext cx="2885545" cy="2164159"/>
          </a:xfrm>
          <a:prstGeom prst="rect">
            <a:avLst/>
          </a:prstGeom>
          <a:noFill/>
          <a:ln>
            <a:noFill/>
          </a:ln>
        </p:spPr>
      </p:pic>
      <p:pic>
        <p:nvPicPr>
          <p:cNvPr id="189" name="Google Shape;189;p22"/>
          <p:cNvPicPr preferRelativeResize="0"/>
          <p:nvPr/>
        </p:nvPicPr>
        <p:blipFill rotWithShape="1">
          <a:blip r:embed="rId10">
            <a:alphaModFix/>
          </a:blip>
          <a:srcRect b="0" l="0" r="0" t="0"/>
          <a:stretch/>
        </p:blipFill>
        <p:spPr>
          <a:xfrm>
            <a:off x="-205152" y="4261817"/>
            <a:ext cx="3121152" cy="2075688"/>
          </a:xfrm>
          <a:prstGeom prst="rect">
            <a:avLst/>
          </a:prstGeom>
          <a:noFill/>
          <a:ln>
            <a:noFill/>
          </a:ln>
        </p:spPr>
      </p:pic>
      <p:pic>
        <p:nvPicPr>
          <p:cNvPr id="190" name="Google Shape;190;p22"/>
          <p:cNvPicPr preferRelativeResize="0"/>
          <p:nvPr/>
        </p:nvPicPr>
        <p:blipFill rotWithShape="1">
          <a:blip r:embed="rId11">
            <a:alphaModFix/>
          </a:blip>
          <a:srcRect b="0" l="0" r="0" t="0"/>
          <a:stretch/>
        </p:blipFill>
        <p:spPr>
          <a:xfrm>
            <a:off x="4471861" y="1297288"/>
            <a:ext cx="3097833" cy="2063931"/>
          </a:xfrm>
          <a:prstGeom prst="rect">
            <a:avLst/>
          </a:prstGeom>
          <a:noFill/>
          <a:ln>
            <a:noFill/>
          </a:ln>
        </p:spPr>
      </p:pic>
      <p:pic>
        <p:nvPicPr>
          <p:cNvPr id="191" name="Google Shape;191;p22"/>
          <p:cNvPicPr preferRelativeResize="0"/>
          <p:nvPr/>
        </p:nvPicPr>
        <p:blipFill rotWithShape="1">
          <a:blip r:embed="rId12">
            <a:alphaModFix/>
          </a:blip>
          <a:srcRect b="0" l="0" r="0" t="0"/>
          <a:stretch/>
        </p:blipFill>
        <p:spPr>
          <a:xfrm>
            <a:off x="2395324" y="3278774"/>
            <a:ext cx="3810000" cy="2867025"/>
          </a:xfrm>
          <a:prstGeom prst="rect">
            <a:avLst/>
          </a:prstGeom>
          <a:noFill/>
          <a:ln>
            <a:noFill/>
          </a:ln>
        </p:spPr>
      </p:pic>
      <p:pic>
        <p:nvPicPr>
          <p:cNvPr id="192" name="Google Shape;192;p22"/>
          <p:cNvPicPr preferRelativeResize="0"/>
          <p:nvPr/>
        </p:nvPicPr>
        <p:blipFill rotWithShape="1">
          <a:blip r:embed="rId13">
            <a:alphaModFix/>
          </a:blip>
          <a:srcRect b="0" l="0" r="0" t="0"/>
          <a:stretch/>
        </p:blipFill>
        <p:spPr>
          <a:xfrm>
            <a:off x="9550322" y="92312"/>
            <a:ext cx="2248309" cy="3996994"/>
          </a:xfrm>
          <a:prstGeom prst="rect">
            <a:avLst/>
          </a:prstGeom>
          <a:noFill/>
          <a:ln>
            <a:noFill/>
          </a:ln>
        </p:spPr>
      </p:pic>
      <p:pic>
        <p:nvPicPr>
          <p:cNvPr id="193" name="Google Shape;193;p22"/>
          <p:cNvPicPr preferRelativeResize="0"/>
          <p:nvPr/>
        </p:nvPicPr>
        <p:blipFill rotWithShape="1">
          <a:blip r:embed="rId14">
            <a:alphaModFix/>
          </a:blip>
          <a:srcRect b="0" l="0" r="0" t="0"/>
          <a:stretch/>
        </p:blipFill>
        <p:spPr>
          <a:xfrm>
            <a:off x="7474488" y="1858322"/>
            <a:ext cx="2952539" cy="1724237"/>
          </a:xfrm>
          <a:prstGeom prst="rect">
            <a:avLst/>
          </a:prstGeom>
          <a:noFill/>
          <a:ln>
            <a:noFill/>
          </a:ln>
        </p:spPr>
      </p:pic>
      <p:pic>
        <p:nvPicPr>
          <p:cNvPr id="194" name="Google Shape;194;p22"/>
          <p:cNvPicPr preferRelativeResize="0"/>
          <p:nvPr/>
        </p:nvPicPr>
        <p:blipFill rotWithShape="1">
          <a:blip r:embed="rId15">
            <a:alphaModFix/>
          </a:blip>
          <a:srcRect b="0" l="0" r="0" t="0"/>
          <a:stretch/>
        </p:blipFill>
        <p:spPr>
          <a:xfrm>
            <a:off x="1929865" y="1202959"/>
            <a:ext cx="5715000" cy="3848100"/>
          </a:xfrm>
          <a:prstGeom prst="rect">
            <a:avLst/>
          </a:prstGeom>
          <a:noFill/>
          <a:ln>
            <a:noFill/>
          </a:ln>
        </p:spPr>
      </p:pic>
      <p:sp>
        <p:nvSpPr>
          <p:cNvPr id="195" name="Google Shape;195;p2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p>
            <a:pPr indent="-251459" lvl="0" marL="342900" marR="0" rtl="0" algn="l">
              <a:spcBef>
                <a:spcPts val="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Trebuchet MS"/>
              <a:buNone/>
            </a:pPr>
            <a:r>
              <a:rPr b="0" i="0" lang="et-EE" sz="3600" u="none" cap="none" strike="noStrike">
                <a:solidFill>
                  <a:schemeClr val="accent1"/>
                </a:solidFill>
                <a:latin typeface="Trebuchet MS"/>
                <a:ea typeface="Trebuchet MS"/>
                <a:cs typeface="Trebuchet MS"/>
                <a:sym typeface="Trebuchet MS"/>
              </a:rPr>
              <a:t>Valikute küsimus</a:t>
            </a:r>
            <a:endParaRPr b="0" i="0" sz="3600" u="none" cap="none" strike="noStrike">
              <a:solidFill>
                <a:schemeClr val="accent1"/>
              </a:solidFill>
              <a:latin typeface="Trebuchet MS"/>
              <a:ea typeface="Trebuchet MS"/>
              <a:cs typeface="Trebuchet MS"/>
              <a:sym typeface="Trebuchet MS"/>
            </a:endParaRPr>
          </a:p>
        </p:txBody>
      </p:sp>
      <p:sp>
        <p:nvSpPr>
          <p:cNvPr id="201" name="Google Shape;201;p23"/>
          <p:cNvSpPr txBox="1"/>
          <p:nvPr>
            <p:ph idx="1" type="body"/>
          </p:nvPr>
        </p:nvSpPr>
        <p:spPr>
          <a:xfrm>
            <a:off x="886340" y="6174377"/>
            <a:ext cx="1525935" cy="3807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40"/>
              <a:buFont typeface="Noto Sans Symbols"/>
              <a:buNone/>
            </a:pPr>
            <a:r>
              <a:rPr b="0" i="0" lang="et-EE" sz="1800" u="none" cap="none" strike="noStrike">
                <a:solidFill>
                  <a:srgbClr val="3F3F3F"/>
                </a:solidFill>
                <a:latin typeface="Trebuchet MS"/>
                <a:ea typeface="Trebuchet MS"/>
                <a:cs typeface="Trebuchet MS"/>
                <a:sym typeface="Trebuchet MS"/>
              </a:rPr>
              <a:t>www.kasa.cz</a:t>
            </a:r>
            <a:endParaRPr/>
          </a:p>
        </p:txBody>
      </p:sp>
      <p:pic>
        <p:nvPicPr>
          <p:cNvPr id="202" name="Google Shape;202;p23"/>
          <p:cNvPicPr preferRelativeResize="0"/>
          <p:nvPr/>
        </p:nvPicPr>
        <p:blipFill rotWithShape="1">
          <a:blip r:embed="rId3">
            <a:alphaModFix/>
          </a:blip>
          <a:srcRect b="0" l="0" r="0" t="0"/>
          <a:stretch/>
        </p:blipFill>
        <p:spPr>
          <a:xfrm>
            <a:off x="2568424" y="4169910"/>
            <a:ext cx="2802566" cy="2470058"/>
          </a:xfrm>
          <a:prstGeom prst="rect">
            <a:avLst/>
          </a:prstGeom>
          <a:noFill/>
          <a:ln>
            <a:noFill/>
          </a:ln>
        </p:spPr>
      </p:pic>
      <p:pic>
        <p:nvPicPr>
          <p:cNvPr id="203" name="Google Shape;203;p23"/>
          <p:cNvPicPr preferRelativeResize="0"/>
          <p:nvPr/>
        </p:nvPicPr>
        <p:blipFill rotWithShape="1">
          <a:blip r:embed="rId4">
            <a:alphaModFix/>
          </a:blip>
          <a:srcRect b="0" l="0" r="0" t="0"/>
          <a:stretch/>
        </p:blipFill>
        <p:spPr>
          <a:xfrm>
            <a:off x="5270237" y="1014803"/>
            <a:ext cx="4225188" cy="2803588"/>
          </a:xfrm>
          <a:prstGeom prst="rect">
            <a:avLst/>
          </a:prstGeom>
          <a:noFill/>
          <a:ln>
            <a:noFill/>
          </a:ln>
        </p:spPr>
      </p:pic>
      <p:pic>
        <p:nvPicPr>
          <p:cNvPr id="204" name="Google Shape;204;p23"/>
          <p:cNvPicPr preferRelativeResize="0"/>
          <p:nvPr/>
        </p:nvPicPr>
        <p:blipFill rotWithShape="1">
          <a:blip r:embed="rId5">
            <a:alphaModFix/>
          </a:blip>
          <a:srcRect b="0" l="0" r="0" t="0"/>
          <a:stretch/>
        </p:blipFill>
        <p:spPr>
          <a:xfrm>
            <a:off x="2831837" y="1678368"/>
            <a:ext cx="2438400" cy="2438400"/>
          </a:xfrm>
          <a:prstGeom prst="rect">
            <a:avLst/>
          </a:prstGeom>
          <a:noFill/>
          <a:ln>
            <a:noFill/>
          </a:ln>
        </p:spPr>
      </p:pic>
      <p:pic>
        <p:nvPicPr>
          <p:cNvPr id="205" name="Google Shape;205;p23"/>
          <p:cNvPicPr preferRelativeResize="0"/>
          <p:nvPr/>
        </p:nvPicPr>
        <p:blipFill rotWithShape="1">
          <a:blip r:embed="rId6">
            <a:alphaModFix/>
          </a:blip>
          <a:srcRect b="0" l="0" r="0" t="0"/>
          <a:stretch/>
        </p:blipFill>
        <p:spPr>
          <a:xfrm>
            <a:off x="6114704" y="3818391"/>
            <a:ext cx="2821577" cy="2821577"/>
          </a:xfrm>
          <a:prstGeom prst="rect">
            <a:avLst/>
          </a:prstGeom>
          <a:noFill/>
          <a:ln>
            <a:noFill/>
          </a:ln>
        </p:spPr>
      </p:pic>
      <p:pic>
        <p:nvPicPr>
          <p:cNvPr id="206" name="Google Shape;206;p23"/>
          <p:cNvPicPr preferRelativeResize="0"/>
          <p:nvPr/>
        </p:nvPicPr>
        <p:blipFill rotWithShape="1">
          <a:blip r:embed="rId7">
            <a:alphaModFix/>
          </a:blip>
          <a:srcRect b="0" l="0" r="0" t="0"/>
          <a:stretch/>
        </p:blipFill>
        <p:spPr>
          <a:xfrm>
            <a:off x="340295" y="1496985"/>
            <a:ext cx="2491542" cy="24915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4"/>
          <p:cNvSpPr txBox="1"/>
          <p:nvPr>
            <p:ph type="title"/>
          </p:nvPr>
        </p:nvSpPr>
        <p:spPr>
          <a:xfrm>
            <a:off x="677334" y="609600"/>
            <a:ext cx="8596668" cy="8098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4000"/>
              <a:buFont typeface="Trebuchet MS"/>
              <a:buNone/>
            </a:pPr>
            <a:r>
              <a:rPr b="0" i="0" lang="et-EE" sz="4000" u="none" cap="none" strike="noStrike">
                <a:solidFill>
                  <a:schemeClr val="accent1"/>
                </a:solidFill>
                <a:latin typeface="Trebuchet MS"/>
                <a:ea typeface="Trebuchet MS"/>
                <a:cs typeface="Trebuchet MS"/>
                <a:sym typeface="Trebuchet MS"/>
              </a:rPr>
              <a:t>Jäätmete sorteerimine on lihtne!</a:t>
            </a:r>
            <a:endParaRPr b="0" i="0" sz="4000" u="none" cap="none" strike="noStrike">
              <a:solidFill>
                <a:schemeClr val="accent1"/>
              </a:solidFill>
              <a:latin typeface="Trebuchet MS"/>
              <a:ea typeface="Trebuchet MS"/>
              <a:cs typeface="Trebuchet MS"/>
              <a:sym typeface="Trebuchet MS"/>
            </a:endParaRPr>
          </a:p>
        </p:txBody>
      </p:sp>
      <p:sp>
        <p:nvSpPr>
          <p:cNvPr id="212" name="Google Shape;212;p24"/>
          <p:cNvSpPr txBox="1"/>
          <p:nvPr>
            <p:ph idx="1" type="body"/>
          </p:nvPr>
        </p:nvSpPr>
        <p:spPr>
          <a:xfrm>
            <a:off x="677334" y="1515291"/>
            <a:ext cx="8596668" cy="452607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1" i="0" lang="et-EE" sz="1800" u="none" cap="none" strike="noStrike">
                <a:solidFill>
                  <a:srgbClr val="3F3F3F"/>
                </a:solidFill>
                <a:latin typeface="Trebuchet MS"/>
                <a:ea typeface="Trebuchet MS"/>
                <a:cs typeface="Trebuchet MS"/>
                <a:sym typeface="Trebuchet MS"/>
              </a:rPr>
              <a:t>Biojäätmed</a:t>
            </a:r>
            <a:r>
              <a:rPr b="0" i="0" lang="et-EE" sz="1800" u="none" cap="none" strike="noStrike">
                <a:solidFill>
                  <a:srgbClr val="3F3F3F"/>
                </a:solidFill>
                <a:latin typeface="Trebuchet MS"/>
                <a:ea typeface="Trebuchet MS"/>
                <a:cs typeface="Trebuchet MS"/>
                <a:sym typeface="Trebuchet MS"/>
              </a:rPr>
              <a:t> koguda eraldi, sest sellest oleneb teiste jäätmeliikide kvaliteet</a:t>
            </a:r>
            <a:endParaRPr/>
          </a:p>
          <a:p>
            <a:pPr indent="-342900" lvl="0" marL="342900" marR="0" rtl="0" algn="l">
              <a:spcBef>
                <a:spcPts val="1000"/>
              </a:spcBef>
              <a:spcAft>
                <a:spcPts val="0"/>
              </a:spcAft>
              <a:buClr>
                <a:schemeClr val="accent1"/>
              </a:buClr>
              <a:buSzPts val="1440"/>
              <a:buFont typeface="Noto Sans Symbols"/>
              <a:buChar char="▶"/>
            </a:pPr>
            <a:r>
              <a:rPr b="1" i="0" lang="et-EE" sz="1800" u="none" cap="none" strike="noStrike">
                <a:solidFill>
                  <a:srgbClr val="3F3F3F"/>
                </a:solidFill>
                <a:latin typeface="Trebuchet MS"/>
                <a:ea typeface="Trebuchet MS"/>
                <a:cs typeface="Trebuchet MS"/>
                <a:sym typeface="Trebuchet MS"/>
              </a:rPr>
              <a:t>Pakendit</a:t>
            </a:r>
            <a:r>
              <a:rPr b="0" i="0" lang="et-EE" sz="1800" u="none" cap="none" strike="noStrike">
                <a:solidFill>
                  <a:srgbClr val="3F3F3F"/>
                </a:solidFill>
                <a:latin typeface="Trebuchet MS"/>
                <a:ea typeface="Trebuchet MS"/>
                <a:cs typeface="Trebuchet MS"/>
                <a:sym typeface="Trebuchet MS"/>
              </a:rPr>
              <a:t> saad ära anda tasuta</a:t>
            </a:r>
            <a:endParaRPr/>
          </a:p>
          <a:p>
            <a:pPr indent="-342900" lvl="0" marL="342900" marR="0" rtl="0" algn="l">
              <a:spcBef>
                <a:spcPts val="1000"/>
              </a:spcBef>
              <a:spcAft>
                <a:spcPts val="0"/>
              </a:spcAft>
              <a:buClr>
                <a:schemeClr val="accent1"/>
              </a:buClr>
              <a:buSzPts val="1440"/>
              <a:buFont typeface="Noto Sans Symbols"/>
              <a:buChar char="▶"/>
            </a:pPr>
            <a:r>
              <a:rPr b="0" i="0" lang="et-EE" sz="1800" u="none" cap="none" strike="noStrike">
                <a:solidFill>
                  <a:srgbClr val="3F3F3F"/>
                </a:solidFill>
                <a:latin typeface="Trebuchet MS"/>
                <a:ea typeface="Trebuchet MS"/>
                <a:cs typeface="Trebuchet MS"/>
                <a:sym typeface="Trebuchet MS"/>
              </a:rPr>
              <a:t>Puhtamal pakendil on parem väärtus, aga kõige tähtsam on see, et </a:t>
            </a:r>
            <a:r>
              <a:rPr b="1" i="0" lang="et-EE" sz="1800" u="none" cap="none" strike="noStrike">
                <a:solidFill>
                  <a:srgbClr val="3F3F3F"/>
                </a:solidFill>
                <a:latin typeface="Trebuchet MS"/>
                <a:ea typeface="Trebuchet MS"/>
                <a:cs typeface="Trebuchet MS"/>
                <a:sym typeface="Trebuchet MS"/>
              </a:rPr>
              <a:t>pakend on tühi</a:t>
            </a:r>
            <a:endParaRPr/>
          </a:p>
          <a:p>
            <a:pPr indent="-342900" lvl="0" marL="342900" marR="0" rtl="0" algn="l">
              <a:spcBef>
                <a:spcPts val="1000"/>
              </a:spcBef>
              <a:spcAft>
                <a:spcPts val="0"/>
              </a:spcAft>
              <a:buClr>
                <a:schemeClr val="accent1"/>
              </a:buClr>
              <a:buSzPts val="1440"/>
              <a:buFont typeface="Noto Sans Symbols"/>
              <a:buChar char="▶"/>
            </a:pPr>
            <a:r>
              <a:rPr b="0" i="0" lang="et-EE" sz="1800" u="none" cap="none" strike="noStrike">
                <a:solidFill>
                  <a:srgbClr val="3F3F3F"/>
                </a:solidFill>
                <a:latin typeface="Trebuchet MS"/>
                <a:ea typeface="Trebuchet MS"/>
                <a:cs typeface="Trebuchet MS"/>
                <a:sym typeface="Trebuchet MS"/>
              </a:rPr>
              <a:t>Ei ole vaja kõike </a:t>
            </a:r>
            <a:r>
              <a:rPr b="1" i="0" lang="et-EE" sz="1800" u="none" cap="none" strike="noStrike">
                <a:solidFill>
                  <a:srgbClr val="3F3F3F"/>
                </a:solidFill>
                <a:latin typeface="Trebuchet MS"/>
                <a:ea typeface="Trebuchet MS"/>
                <a:cs typeface="Trebuchet MS"/>
                <a:sym typeface="Trebuchet MS"/>
              </a:rPr>
              <a:t>paberit ja pappi </a:t>
            </a:r>
            <a:r>
              <a:rPr b="0" i="0" lang="et-EE" sz="1800" u="none" cap="none" strike="noStrike">
                <a:solidFill>
                  <a:srgbClr val="3F3F3F"/>
                </a:solidFill>
                <a:latin typeface="Trebuchet MS"/>
                <a:ea typeface="Trebuchet MS"/>
                <a:cs typeface="Trebuchet MS"/>
                <a:sym typeface="Trebuchet MS"/>
              </a:rPr>
              <a:t>ahju panna – vähenda tarbitavat kogust („Ainult tellitud post“ silt) ja tekkiv suuna parem taaskasutusse</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Trebuchet MS"/>
              <a:ea typeface="Trebuchet MS"/>
              <a:cs typeface="Trebuchet MS"/>
              <a:sym typeface="Trebuchet MS"/>
            </a:endParaRPr>
          </a:p>
          <a:p>
            <a:pPr indent="-342900" lvl="0" marL="342900" marR="0" rtl="0" algn="l">
              <a:spcBef>
                <a:spcPts val="1000"/>
              </a:spcBef>
              <a:spcAft>
                <a:spcPts val="0"/>
              </a:spcAft>
              <a:buClr>
                <a:schemeClr val="accent1"/>
              </a:buClr>
              <a:buSzPts val="1440"/>
              <a:buFont typeface="Noto Sans Symbols"/>
              <a:buChar char="▶"/>
            </a:pPr>
            <a:r>
              <a:rPr b="0" i="0" lang="et-EE" sz="1800" u="none" cap="none" strike="noStrike">
                <a:solidFill>
                  <a:srgbClr val="3F3F3F"/>
                </a:solidFill>
                <a:latin typeface="Trebuchet MS"/>
                <a:ea typeface="Trebuchet MS"/>
                <a:cs typeface="Trebuchet MS"/>
                <a:sym typeface="Trebuchet MS"/>
              </a:rPr>
              <a:t>Kõik käib mõistlikkuse piires!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677334" y="609600"/>
            <a:ext cx="8596800" cy="13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EE"/>
              <a:t>BIOJÄÄTMED</a:t>
            </a:r>
            <a:endParaRPr/>
          </a:p>
        </p:txBody>
      </p:sp>
      <p:sp>
        <p:nvSpPr>
          <p:cNvPr id="219" name="Google Shape;219;p25"/>
          <p:cNvSpPr txBox="1"/>
          <p:nvPr>
            <p:ph idx="1" type="body"/>
          </p:nvPr>
        </p:nvSpPr>
        <p:spPr>
          <a:xfrm>
            <a:off x="677325" y="1595125"/>
            <a:ext cx="8596800" cy="4704000"/>
          </a:xfrm>
          <a:prstGeom prst="rect">
            <a:avLst/>
          </a:prstGeom>
        </p:spPr>
        <p:txBody>
          <a:bodyPr anchorCtr="0" anchor="t" bIns="91425" lIns="91425" spcFirstLastPara="1" rIns="91425" wrap="square" tIns="91425">
            <a:noAutofit/>
          </a:bodyPr>
          <a:lstStyle/>
          <a:p>
            <a:pPr indent="-320040" lvl="0" marL="457200" rtl="0" algn="just">
              <a:lnSpc>
                <a:spcPct val="150000"/>
              </a:lnSpc>
              <a:spcBef>
                <a:spcPts val="1000"/>
              </a:spcBef>
              <a:spcAft>
                <a:spcPts val="0"/>
              </a:spcAft>
              <a:buSzPts val="1440"/>
              <a:buChar char="●"/>
            </a:pPr>
            <a:r>
              <a:rPr lang="et-EE"/>
              <a:t>Alates 2016. aasta 1. juunist käivitus Tartus </a:t>
            </a:r>
            <a:r>
              <a:rPr b="1" lang="et-EE"/>
              <a:t>biojäätmete eraldi kogumine</a:t>
            </a:r>
            <a:r>
              <a:rPr lang="et-EE"/>
              <a:t>. </a:t>
            </a:r>
            <a:endParaRPr/>
          </a:p>
          <a:p>
            <a:pPr indent="-320040" lvl="0" marL="457200" rtl="0" algn="just">
              <a:lnSpc>
                <a:spcPct val="150000"/>
              </a:lnSpc>
              <a:spcBef>
                <a:spcPts val="0"/>
              </a:spcBef>
              <a:spcAft>
                <a:spcPts val="0"/>
              </a:spcAft>
              <a:buSzPts val="1440"/>
              <a:buChar char="●"/>
            </a:pPr>
            <a:r>
              <a:rPr lang="et-EE"/>
              <a:t>Biojäätmed on </a:t>
            </a:r>
            <a:r>
              <a:rPr b="1" lang="et-EE"/>
              <a:t>aia- ja haljastus-, toidu- ja sööklajäätmed</a:t>
            </a:r>
            <a:r>
              <a:rPr lang="et-EE"/>
              <a:t>. </a:t>
            </a:r>
            <a:endParaRPr/>
          </a:p>
          <a:p>
            <a:pPr indent="-320040" lvl="0" marL="457200" rtl="0" algn="just">
              <a:lnSpc>
                <a:spcPct val="150000"/>
              </a:lnSpc>
              <a:spcBef>
                <a:spcPts val="0"/>
              </a:spcBef>
              <a:spcAft>
                <a:spcPts val="0"/>
              </a:spcAft>
              <a:buSzPts val="1440"/>
              <a:buChar char="●"/>
            </a:pPr>
            <a:r>
              <a:rPr lang="et-EE"/>
              <a:t>Biojäätmeid eraldi kogudes käitume keskkonnasõbralikult, sorteeritud jäätmed suunatakse kompostimisele ning prügi hulk väheneb. </a:t>
            </a:r>
            <a:endParaRPr/>
          </a:p>
          <a:p>
            <a:pPr indent="-320040" lvl="0" marL="457200" rtl="0" algn="just">
              <a:lnSpc>
                <a:spcPct val="150000"/>
              </a:lnSpc>
              <a:spcBef>
                <a:spcPts val="0"/>
              </a:spcBef>
              <a:spcAft>
                <a:spcPts val="0"/>
              </a:spcAft>
              <a:buSzPts val="1440"/>
              <a:buChar char="●"/>
            </a:pPr>
            <a:r>
              <a:rPr lang="et-EE"/>
              <a:t>Kompostimisega </a:t>
            </a:r>
            <a:r>
              <a:rPr b="1" lang="et-EE"/>
              <a:t>taastatakse ainete ringkäik</a:t>
            </a:r>
            <a:r>
              <a:rPr lang="et-EE"/>
              <a:t> looduses. </a:t>
            </a:r>
            <a:endParaRPr/>
          </a:p>
          <a:p>
            <a:pPr indent="-320040" lvl="0" marL="457200" rtl="0" algn="just">
              <a:lnSpc>
                <a:spcPct val="150000"/>
              </a:lnSpc>
              <a:spcBef>
                <a:spcPts val="0"/>
              </a:spcBef>
              <a:spcAft>
                <a:spcPts val="0"/>
              </a:spcAft>
              <a:buSzPts val="1440"/>
              <a:buChar char="●"/>
            </a:pPr>
            <a:r>
              <a:rPr lang="et-EE"/>
              <a:t>Vastavalt Tartu linna jäätmehoolduseeskirjale tuleb biojäätmeid eraldi koguda </a:t>
            </a:r>
            <a:r>
              <a:rPr b="1" lang="et-EE"/>
              <a:t>10 ja enama korteriga elamute</a:t>
            </a:r>
            <a:r>
              <a:rPr lang="et-EE"/>
              <a:t> juures ning mitteelamumaa sihtotstarbega kinnistutel, kus </a:t>
            </a:r>
            <a:r>
              <a:rPr b="1" lang="et-EE"/>
              <a:t>biojäätmeid tekib üle 80 liitri nädalas</a:t>
            </a:r>
            <a:r>
              <a:rPr lang="et-EE"/>
              <a:t>. Samuti peavad biojäätmeid eraldi koguma </a:t>
            </a:r>
            <a:r>
              <a:rPr b="1" lang="et-EE"/>
              <a:t>toitlustusasutused ja toiduainetööstused</a:t>
            </a:r>
            <a:r>
              <a:rPr lang="et-EE"/>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6"/>
          <p:cNvSpPr txBox="1"/>
          <p:nvPr>
            <p:ph idx="1" type="body"/>
          </p:nvPr>
        </p:nvSpPr>
        <p:spPr>
          <a:xfrm>
            <a:off x="985525" y="729375"/>
            <a:ext cx="8575200" cy="5214300"/>
          </a:xfrm>
          <a:prstGeom prst="rect">
            <a:avLst/>
          </a:prstGeom>
        </p:spPr>
        <p:txBody>
          <a:bodyPr anchorCtr="0" anchor="t" bIns="91425" lIns="91425" spcFirstLastPara="1" rIns="91425" wrap="square" tIns="91425">
            <a:noAutofit/>
          </a:bodyPr>
          <a:lstStyle/>
          <a:p>
            <a:pPr indent="-320040" lvl="0" marL="457200" rtl="0" algn="just">
              <a:lnSpc>
                <a:spcPct val="150000"/>
              </a:lnSpc>
              <a:spcBef>
                <a:spcPts val="1000"/>
              </a:spcBef>
              <a:spcAft>
                <a:spcPts val="0"/>
              </a:spcAft>
              <a:buSzPts val="1440"/>
              <a:buChar char="●"/>
            </a:pPr>
            <a:r>
              <a:rPr lang="et-EE"/>
              <a:t>Biojäätmete konteineri saamiseks tuleb pöörduda oma piirkonna jäätmevedaja poole. </a:t>
            </a:r>
            <a:endParaRPr/>
          </a:p>
          <a:p>
            <a:pPr indent="-320040" lvl="0" marL="457200" rtl="0" algn="just">
              <a:lnSpc>
                <a:spcPct val="150000"/>
              </a:lnSpc>
              <a:spcBef>
                <a:spcPts val="0"/>
              </a:spcBef>
              <a:spcAft>
                <a:spcPts val="0"/>
              </a:spcAft>
              <a:buSzPts val="1440"/>
              <a:buChar char="●"/>
            </a:pPr>
            <a:r>
              <a:rPr lang="et-EE"/>
              <a:t>Biojäätmete konteinerit tuleb tühjendada vähemalt kord nädalas. Konteiner peab asuma naaberkinnistul paiknevast elamust </a:t>
            </a:r>
            <a:r>
              <a:rPr b="1" lang="et-EE"/>
              <a:t>vähemalt 5 meetri kaugusel</a:t>
            </a:r>
            <a:r>
              <a:rPr lang="et-EE"/>
              <a:t>. </a:t>
            </a:r>
            <a:endParaRPr/>
          </a:p>
          <a:p>
            <a:pPr indent="-320040" lvl="0" marL="457200" rtl="0" algn="just">
              <a:lnSpc>
                <a:spcPct val="150000"/>
              </a:lnSpc>
              <a:spcBef>
                <a:spcPts val="0"/>
              </a:spcBef>
              <a:spcAft>
                <a:spcPts val="0"/>
              </a:spcAft>
              <a:buSzPts val="1440"/>
              <a:buChar char="●"/>
            </a:pPr>
            <a:r>
              <a:rPr lang="et-EE"/>
              <a:t>Võta köögis kasutusele nõu biojäätmete kogumiseks, nt aukudega plastkarp, et niiskust ei tekiks. Biojäätmeid võib koguda </a:t>
            </a:r>
            <a:r>
              <a:rPr b="1" lang="et-EE"/>
              <a:t>biolagunevasse kilekotti või paberkotti, papp-pakendisse.</a:t>
            </a:r>
            <a:r>
              <a:rPr lang="et-EE"/>
              <a:t> Tavaline kilekott biojäätmete kogumiseks ei sobi, sest see ei lagune. </a:t>
            </a:r>
            <a:endParaRPr/>
          </a:p>
          <a:p>
            <a:pPr indent="-320040" lvl="0" marL="457200" rtl="0" algn="just">
              <a:lnSpc>
                <a:spcPct val="150000"/>
              </a:lnSpc>
              <a:spcBef>
                <a:spcPts val="0"/>
              </a:spcBef>
              <a:spcAft>
                <a:spcPts val="0"/>
              </a:spcAft>
              <a:buSzPts val="1440"/>
              <a:buChar char="●"/>
            </a:pPr>
            <a:r>
              <a:rPr lang="et-EE"/>
              <a:t>Märjad jäätmed tuleb enne äraviskamist nõrutada – nii väldid liigse niiskuse sattumist mahutisse, mahuti määrdumist ning biokottide kiiret lagunemist.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ahk">
  <a:themeElements>
    <a:clrScheme name="Tahk">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i kujundu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